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4" r:id="rId2"/>
    <p:sldMasterId id="2147483777" r:id="rId3"/>
    <p:sldMasterId id="2147483789" r:id="rId4"/>
    <p:sldMasterId id="2147483801" r:id="rId5"/>
    <p:sldMasterId id="2147483813" r:id="rId6"/>
    <p:sldMasterId id="2147483825" r:id="rId7"/>
  </p:sldMasterIdLst>
  <p:notesMasterIdLst>
    <p:notesMasterId r:id="rId27"/>
  </p:notesMasterIdLst>
  <p:handoutMasterIdLst>
    <p:handoutMasterId r:id="rId28"/>
  </p:handoutMasterIdLst>
  <p:sldIdLst>
    <p:sldId id="453" r:id="rId8"/>
    <p:sldId id="467" r:id="rId9"/>
    <p:sldId id="497" r:id="rId10"/>
    <p:sldId id="498" r:id="rId11"/>
    <p:sldId id="503" r:id="rId12"/>
    <p:sldId id="500" r:id="rId13"/>
    <p:sldId id="502" r:id="rId14"/>
    <p:sldId id="501" r:id="rId15"/>
    <p:sldId id="494" r:id="rId16"/>
    <p:sldId id="484" r:id="rId17"/>
    <p:sldId id="481" r:id="rId18"/>
    <p:sldId id="483" r:id="rId19"/>
    <p:sldId id="485" r:id="rId20"/>
    <p:sldId id="487" r:id="rId21"/>
    <p:sldId id="489" r:id="rId22"/>
    <p:sldId id="486" r:id="rId23"/>
    <p:sldId id="468" r:id="rId24"/>
    <p:sldId id="504" r:id="rId25"/>
    <p:sldId id="479" r:id="rId26"/>
  </p:sldIdLst>
  <p:sldSz cx="9144000" cy="6858000" type="screen4x3"/>
  <p:notesSz cx="7099300" cy="10234613"/>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399"/>
    <a:srgbClr val="CC3300"/>
    <a:srgbClr val="0033CC"/>
    <a:srgbClr val="000099"/>
    <a:srgbClr val="5F5F5F"/>
    <a:srgbClr val="B2B2B2"/>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39" autoAdjust="0"/>
    <p:restoredTop sz="84300" autoAdjust="0"/>
  </p:normalViewPr>
  <p:slideViewPr>
    <p:cSldViewPr snapToObjects="1">
      <p:cViewPr varScale="1">
        <p:scale>
          <a:sx n="75" d="100"/>
          <a:sy n="75" d="100"/>
        </p:scale>
        <p:origin x="120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02"/>
    </p:cViewPr>
  </p:sorterViewPr>
  <p:notesViewPr>
    <p:cSldViewPr snapToObjects="1">
      <p:cViewPr varScale="1">
        <p:scale>
          <a:sx n="63" d="100"/>
          <a:sy n="63" d="100"/>
        </p:scale>
        <p:origin x="-2874" y="-108"/>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860" cy="511649"/>
          </a:xfrm>
          <a:prstGeom prst="rect">
            <a:avLst/>
          </a:prstGeom>
        </p:spPr>
        <p:txBody>
          <a:bodyPr vert="horz" lIns="91423" tIns="45712" rIns="91423" bIns="45712" rtlCol="0"/>
          <a:lstStyle>
            <a:lvl1pPr algn="l">
              <a:defRPr sz="1300"/>
            </a:lvl1pPr>
          </a:lstStyle>
          <a:p>
            <a:pPr>
              <a:defRPr/>
            </a:pPr>
            <a:endParaRPr lang="en-AU"/>
          </a:p>
        </p:txBody>
      </p:sp>
      <p:sp>
        <p:nvSpPr>
          <p:cNvPr id="3" name="Date Placeholder 2"/>
          <p:cNvSpPr>
            <a:spLocks noGrp="1"/>
          </p:cNvSpPr>
          <p:nvPr>
            <p:ph type="dt" sz="quarter" idx="1"/>
          </p:nvPr>
        </p:nvSpPr>
        <p:spPr>
          <a:xfrm>
            <a:off x="4020785" y="1"/>
            <a:ext cx="3076860" cy="511649"/>
          </a:xfrm>
          <a:prstGeom prst="rect">
            <a:avLst/>
          </a:prstGeom>
        </p:spPr>
        <p:txBody>
          <a:bodyPr vert="horz" lIns="91423" tIns="45712" rIns="91423" bIns="45712" rtlCol="0"/>
          <a:lstStyle>
            <a:lvl1pPr algn="r">
              <a:defRPr sz="1300"/>
            </a:lvl1pPr>
          </a:lstStyle>
          <a:p>
            <a:pPr>
              <a:defRPr/>
            </a:pPr>
            <a:fld id="{F0B5803D-564B-4264-9514-8B9CEF0CD06C}" type="datetimeFigureOut">
              <a:rPr lang="en-US"/>
              <a:pPr>
                <a:defRPr/>
              </a:pPr>
              <a:t>12/3/2015</a:t>
            </a:fld>
            <a:endParaRPr lang="en-AU" dirty="0"/>
          </a:p>
        </p:txBody>
      </p:sp>
      <p:sp>
        <p:nvSpPr>
          <p:cNvPr id="4" name="Footer Placeholder 3"/>
          <p:cNvSpPr>
            <a:spLocks noGrp="1"/>
          </p:cNvSpPr>
          <p:nvPr>
            <p:ph type="ftr" sz="quarter" idx="2"/>
          </p:nvPr>
        </p:nvSpPr>
        <p:spPr>
          <a:xfrm>
            <a:off x="1" y="9721330"/>
            <a:ext cx="3076860" cy="511648"/>
          </a:xfrm>
          <a:prstGeom prst="rect">
            <a:avLst/>
          </a:prstGeom>
        </p:spPr>
        <p:txBody>
          <a:bodyPr vert="horz" lIns="91423" tIns="45712" rIns="91423" bIns="45712" rtlCol="0" anchor="b"/>
          <a:lstStyle>
            <a:lvl1pPr algn="l">
              <a:defRPr sz="1300"/>
            </a:lvl1pPr>
          </a:lstStyle>
          <a:p>
            <a:pPr>
              <a:defRPr/>
            </a:pPr>
            <a:endParaRPr lang="en-AU"/>
          </a:p>
        </p:txBody>
      </p:sp>
      <p:sp>
        <p:nvSpPr>
          <p:cNvPr id="5" name="Slide Number Placeholder 4"/>
          <p:cNvSpPr>
            <a:spLocks noGrp="1"/>
          </p:cNvSpPr>
          <p:nvPr>
            <p:ph type="sldNum" sz="quarter" idx="3"/>
          </p:nvPr>
        </p:nvSpPr>
        <p:spPr>
          <a:xfrm>
            <a:off x="4020785" y="9721330"/>
            <a:ext cx="3076860" cy="511648"/>
          </a:xfrm>
          <a:prstGeom prst="rect">
            <a:avLst/>
          </a:prstGeom>
        </p:spPr>
        <p:txBody>
          <a:bodyPr vert="horz" lIns="91423" tIns="45712" rIns="91423" bIns="45712" rtlCol="0" anchor="b"/>
          <a:lstStyle>
            <a:lvl1pPr algn="r">
              <a:defRPr sz="1300"/>
            </a:lvl1pPr>
          </a:lstStyle>
          <a:p>
            <a:pPr>
              <a:defRPr/>
            </a:pPr>
            <a:fld id="{DCF4E2F0-140C-4A5D-8092-39CC10E11705}" type="slidenum">
              <a:rPr lang="en-AU"/>
              <a:pPr>
                <a:defRPr/>
              </a:pPr>
              <a:t>‹#›</a:t>
            </a:fld>
            <a:endParaRPr lang="en-AU" dirty="0"/>
          </a:p>
        </p:txBody>
      </p:sp>
    </p:spTree>
    <p:extLst>
      <p:ext uri="{BB962C8B-B14F-4D97-AF65-F5344CB8AC3E}">
        <p14:creationId xmlns:p14="http://schemas.microsoft.com/office/powerpoint/2010/main" val="3934312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860" cy="511649"/>
          </a:xfrm>
          <a:prstGeom prst="rect">
            <a:avLst/>
          </a:prstGeom>
        </p:spPr>
        <p:txBody>
          <a:bodyPr vert="horz" lIns="91423" tIns="45712" rIns="91423" bIns="45712" rtlCol="0"/>
          <a:lstStyle>
            <a:lvl1pPr algn="l">
              <a:defRPr sz="1300"/>
            </a:lvl1pPr>
          </a:lstStyle>
          <a:p>
            <a:pPr>
              <a:defRPr/>
            </a:pPr>
            <a:endParaRPr lang="en-AU"/>
          </a:p>
        </p:txBody>
      </p:sp>
      <p:sp>
        <p:nvSpPr>
          <p:cNvPr id="3" name="Date Placeholder 2"/>
          <p:cNvSpPr>
            <a:spLocks noGrp="1"/>
          </p:cNvSpPr>
          <p:nvPr>
            <p:ph type="dt" idx="1"/>
          </p:nvPr>
        </p:nvSpPr>
        <p:spPr>
          <a:xfrm>
            <a:off x="4020785" y="1"/>
            <a:ext cx="3076860" cy="511649"/>
          </a:xfrm>
          <a:prstGeom prst="rect">
            <a:avLst/>
          </a:prstGeom>
        </p:spPr>
        <p:txBody>
          <a:bodyPr vert="horz" lIns="91423" tIns="45712" rIns="91423" bIns="45712" rtlCol="0"/>
          <a:lstStyle>
            <a:lvl1pPr algn="r">
              <a:defRPr sz="1300"/>
            </a:lvl1pPr>
          </a:lstStyle>
          <a:p>
            <a:pPr>
              <a:defRPr/>
            </a:pPr>
            <a:fld id="{470DEF22-6B4E-43DD-A76D-856ECABBAC42}" type="datetimeFigureOut">
              <a:rPr lang="en-US"/>
              <a:pPr>
                <a:defRPr/>
              </a:pPr>
              <a:t>12/3/2015</a:t>
            </a:fld>
            <a:endParaRPr lang="en-AU" dirty="0"/>
          </a:p>
        </p:txBody>
      </p:sp>
      <p:sp>
        <p:nvSpPr>
          <p:cNvPr id="4" name="Slide Image Placeholder 3"/>
          <p:cNvSpPr>
            <a:spLocks noGrp="1" noRot="1" noChangeAspect="1"/>
          </p:cNvSpPr>
          <p:nvPr>
            <p:ph type="sldImg" idx="2"/>
          </p:nvPr>
        </p:nvSpPr>
        <p:spPr>
          <a:xfrm>
            <a:off x="992188" y="768350"/>
            <a:ext cx="5114925" cy="3835400"/>
          </a:xfrm>
          <a:prstGeom prst="rect">
            <a:avLst/>
          </a:prstGeom>
          <a:noFill/>
          <a:ln w="12700">
            <a:solidFill>
              <a:prstClr val="black"/>
            </a:solidFill>
          </a:ln>
        </p:spPr>
        <p:txBody>
          <a:bodyPr vert="horz" lIns="91423" tIns="45712" rIns="91423" bIns="45712" rtlCol="0" anchor="ctr"/>
          <a:lstStyle/>
          <a:p>
            <a:pPr lvl="0"/>
            <a:endParaRPr lang="en-AU" noProof="0" dirty="0" smtClean="0"/>
          </a:p>
        </p:txBody>
      </p:sp>
      <p:sp>
        <p:nvSpPr>
          <p:cNvPr id="5" name="Notes Placeholder 4"/>
          <p:cNvSpPr>
            <a:spLocks noGrp="1"/>
          </p:cNvSpPr>
          <p:nvPr>
            <p:ph type="body" sz="quarter" idx="3"/>
          </p:nvPr>
        </p:nvSpPr>
        <p:spPr>
          <a:xfrm>
            <a:off x="710428" y="4861481"/>
            <a:ext cx="5678445" cy="4604841"/>
          </a:xfrm>
          <a:prstGeom prst="rect">
            <a:avLst/>
          </a:prstGeom>
        </p:spPr>
        <p:txBody>
          <a:bodyPr vert="horz" lIns="91423" tIns="45712" rIns="91423" bIns="457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1" y="9721330"/>
            <a:ext cx="3076860" cy="511648"/>
          </a:xfrm>
          <a:prstGeom prst="rect">
            <a:avLst/>
          </a:prstGeom>
        </p:spPr>
        <p:txBody>
          <a:bodyPr vert="horz" lIns="91423" tIns="45712" rIns="91423" bIns="45712" rtlCol="0" anchor="b"/>
          <a:lstStyle>
            <a:lvl1pPr algn="l">
              <a:defRPr sz="1300"/>
            </a:lvl1pPr>
          </a:lstStyle>
          <a:p>
            <a:pPr>
              <a:defRPr/>
            </a:pPr>
            <a:endParaRPr lang="en-AU"/>
          </a:p>
        </p:txBody>
      </p:sp>
      <p:sp>
        <p:nvSpPr>
          <p:cNvPr id="7" name="Slide Number Placeholder 6"/>
          <p:cNvSpPr>
            <a:spLocks noGrp="1"/>
          </p:cNvSpPr>
          <p:nvPr>
            <p:ph type="sldNum" sz="quarter" idx="5"/>
          </p:nvPr>
        </p:nvSpPr>
        <p:spPr>
          <a:xfrm>
            <a:off x="4020785" y="9721330"/>
            <a:ext cx="3076860" cy="511648"/>
          </a:xfrm>
          <a:prstGeom prst="rect">
            <a:avLst/>
          </a:prstGeom>
        </p:spPr>
        <p:txBody>
          <a:bodyPr vert="horz" lIns="91423" tIns="45712" rIns="91423" bIns="45712" rtlCol="0" anchor="b"/>
          <a:lstStyle>
            <a:lvl1pPr algn="r">
              <a:defRPr sz="1300"/>
            </a:lvl1pPr>
          </a:lstStyle>
          <a:p>
            <a:pPr>
              <a:defRPr/>
            </a:pPr>
            <a:fld id="{A9E95E09-C603-435B-A392-A66E1A0D1D24}" type="slidenum">
              <a:rPr lang="en-AU"/>
              <a:pPr>
                <a:defRPr/>
              </a:pPr>
              <a:t>‹#›</a:t>
            </a:fld>
            <a:endParaRPr lang="en-AU" dirty="0"/>
          </a:p>
        </p:txBody>
      </p:sp>
    </p:spTree>
    <p:extLst>
      <p:ext uri="{BB962C8B-B14F-4D97-AF65-F5344CB8AC3E}">
        <p14:creationId xmlns:p14="http://schemas.microsoft.com/office/powerpoint/2010/main" val="1652429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dirty="0" smtClean="0"/>
              <a:t>On Saturday December 5</a:t>
            </a:r>
            <a:r>
              <a:rPr lang="en-AU" baseline="30000" dirty="0" smtClean="0"/>
              <a:t>th</a:t>
            </a:r>
            <a:r>
              <a:rPr lang="en-AU" dirty="0" smtClean="0"/>
              <a:t> Danny Cheney, employed by John Holland as a construction manager, died as a result of receiving electric shocks from induced current while working on the Strathmore to Ross high voltage transmission line near Townsville, Queensland.</a:t>
            </a:r>
          </a:p>
          <a:p>
            <a:pPr lvl="0"/>
            <a:r>
              <a:rPr lang="en-AU" dirty="0" smtClean="0"/>
              <a:t>His colleague, Manquin Parungao, also employed by John Holland as a EWP operator also received minor burns from electric shocks and was hospitalised for 36 hours.</a:t>
            </a:r>
          </a:p>
          <a:p>
            <a:pPr lvl="0"/>
            <a:r>
              <a:rPr lang="en-AU" dirty="0" smtClean="0"/>
              <a:t>The work involved traversing a pair of conductors in a trolley to be suspended from the conductors to act as a mobile work platform to allow the installation of spacers between the conductors. The transmission line and the conductors were under construction and not energised at the time.</a:t>
            </a:r>
          </a:p>
          <a:p>
            <a:pPr lvl="0"/>
            <a:r>
              <a:rPr lang="en-AU" dirty="0" smtClean="0"/>
              <a:t>The primary cause of the incident was the failure to properly earth the conductors before commencing work on the line.</a:t>
            </a:r>
          </a:p>
          <a:p>
            <a:pPr lvl="0"/>
            <a:r>
              <a:rPr lang="en-AU" dirty="0" smtClean="0"/>
              <a:t>This was a tragic, senseless and needless death as the incident was totally preventable.</a:t>
            </a:r>
          </a:p>
          <a:p>
            <a:pPr lvl="0"/>
            <a:r>
              <a:rPr lang="en-AU" b="1" dirty="0" smtClean="0"/>
              <a:t>The photograph that you see here was taken just seconds before Danny Cheney received the fatal shocks</a:t>
            </a:r>
          </a:p>
          <a:p>
            <a:pPr lvl="0"/>
            <a:r>
              <a:rPr lang="en-AU" dirty="0" smtClean="0"/>
              <a:t>The purpose of this briefing today is to understand from the incident investigation findings what was the work involved, what went wrong, why it went wrong and how it could have been prevented - and to ask ourselves what would we need to do to prevent such a death of someone on our team</a:t>
            </a:r>
          </a:p>
          <a:p>
            <a:endParaRPr lang="en-AU" dirty="0"/>
          </a:p>
        </p:txBody>
      </p:sp>
      <p:sp>
        <p:nvSpPr>
          <p:cNvPr id="4" name="Slide Number Placeholder 3"/>
          <p:cNvSpPr>
            <a:spLocks noGrp="1"/>
          </p:cNvSpPr>
          <p:nvPr>
            <p:ph type="sldNum" sz="quarter" idx="10"/>
          </p:nvPr>
        </p:nvSpPr>
        <p:spPr/>
        <p:txBody>
          <a:bodyPr/>
          <a:lstStyle/>
          <a:p>
            <a:pPr>
              <a:defRPr/>
            </a:pPr>
            <a:fld id="{A9E95E09-C603-435B-A392-A66E1A0D1D24}" type="slidenum">
              <a:rPr lang="en-AU" smtClean="0"/>
              <a:pPr>
                <a:defRPr/>
              </a:pPr>
              <a:t>1</a:t>
            </a:fld>
            <a:endParaRPr lang="en-AU" dirty="0"/>
          </a:p>
        </p:txBody>
      </p:sp>
    </p:spTree>
    <p:extLst>
      <p:ext uri="{BB962C8B-B14F-4D97-AF65-F5344CB8AC3E}">
        <p14:creationId xmlns:p14="http://schemas.microsoft.com/office/powerpoint/2010/main" val="291472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9E95E09-C603-435B-A392-A66E1A0D1D24}" type="slidenum">
              <a:rPr lang="en-AU" smtClean="0"/>
              <a:pPr>
                <a:defRPr/>
              </a:pPr>
              <a:t>2</a:t>
            </a:fld>
            <a:endParaRPr lang="en-AU" dirty="0"/>
          </a:p>
        </p:txBody>
      </p:sp>
    </p:spTree>
    <p:extLst>
      <p:ext uri="{BB962C8B-B14F-4D97-AF65-F5344CB8AC3E}">
        <p14:creationId xmlns:p14="http://schemas.microsoft.com/office/powerpoint/2010/main" val="43565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9E95E09-C603-435B-A392-A66E1A0D1D24}" type="slidenum">
              <a:rPr lang="en-AU" smtClean="0"/>
              <a:pPr>
                <a:defRPr/>
              </a:pPr>
              <a:t>3</a:t>
            </a:fld>
            <a:endParaRPr lang="en-AU" dirty="0"/>
          </a:p>
        </p:txBody>
      </p:sp>
    </p:spTree>
    <p:extLst>
      <p:ext uri="{BB962C8B-B14F-4D97-AF65-F5344CB8AC3E}">
        <p14:creationId xmlns:p14="http://schemas.microsoft.com/office/powerpoint/2010/main" val="98565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9E95E09-C603-435B-A392-A66E1A0D1D24}" type="slidenum">
              <a:rPr lang="en-AU" smtClean="0"/>
              <a:pPr>
                <a:defRPr/>
              </a:pPr>
              <a:t>4</a:t>
            </a:fld>
            <a:endParaRPr lang="en-AU" dirty="0"/>
          </a:p>
        </p:txBody>
      </p:sp>
    </p:spTree>
    <p:extLst>
      <p:ext uri="{BB962C8B-B14F-4D97-AF65-F5344CB8AC3E}">
        <p14:creationId xmlns:p14="http://schemas.microsoft.com/office/powerpoint/2010/main" val="3276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9E95E09-C603-435B-A392-A66E1A0D1D24}" type="slidenum">
              <a:rPr lang="en-AU" smtClean="0"/>
              <a:pPr>
                <a:defRPr/>
              </a:pPr>
              <a:t>5</a:t>
            </a:fld>
            <a:endParaRPr lang="en-AU" dirty="0"/>
          </a:p>
        </p:txBody>
      </p:sp>
    </p:spTree>
    <p:extLst>
      <p:ext uri="{BB962C8B-B14F-4D97-AF65-F5344CB8AC3E}">
        <p14:creationId xmlns:p14="http://schemas.microsoft.com/office/powerpoint/2010/main" val="88791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A9E95E09-C603-435B-A392-A66E1A0D1D24}" type="slidenum">
              <a:rPr lang="en-AU" smtClean="0"/>
              <a:pPr>
                <a:defRPr/>
              </a:pPr>
              <a:t>6</a:t>
            </a:fld>
            <a:endParaRPr lang="en-AU" dirty="0"/>
          </a:p>
        </p:txBody>
      </p:sp>
    </p:spTree>
    <p:extLst>
      <p:ext uri="{BB962C8B-B14F-4D97-AF65-F5344CB8AC3E}">
        <p14:creationId xmlns:p14="http://schemas.microsoft.com/office/powerpoint/2010/main" val="419093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9E95E09-C603-435B-A392-A66E1A0D1D24}" type="slidenum">
              <a:rPr lang="en-AU" smtClean="0"/>
              <a:pPr>
                <a:defRPr/>
              </a:pPr>
              <a:t>7</a:t>
            </a:fld>
            <a:endParaRPr lang="en-AU" dirty="0"/>
          </a:p>
        </p:txBody>
      </p:sp>
    </p:spTree>
    <p:extLst>
      <p:ext uri="{BB962C8B-B14F-4D97-AF65-F5344CB8AC3E}">
        <p14:creationId xmlns:p14="http://schemas.microsoft.com/office/powerpoint/2010/main" val="347661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9E95E09-C603-435B-A392-A66E1A0D1D24}" type="slidenum">
              <a:rPr lang="en-AU" smtClean="0"/>
              <a:pPr>
                <a:defRPr/>
              </a:pPr>
              <a:t>8</a:t>
            </a:fld>
            <a:endParaRPr lang="en-AU" dirty="0"/>
          </a:p>
        </p:txBody>
      </p:sp>
    </p:spTree>
    <p:extLst>
      <p:ext uri="{BB962C8B-B14F-4D97-AF65-F5344CB8AC3E}">
        <p14:creationId xmlns:p14="http://schemas.microsoft.com/office/powerpoint/2010/main" val="34707570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20713"/>
          </a:xfrm>
          <a:prstGeom prst="rect">
            <a:avLst/>
          </a:prstGeom>
          <a:solidFill>
            <a:schemeClr val="bg2"/>
          </a:solidFill>
          <a:ln w="9525">
            <a:noFill/>
            <a:miter lim="800000"/>
            <a:headEnd/>
            <a:tailEnd/>
          </a:ln>
          <a:effectLst/>
        </p:spPr>
        <p:txBody>
          <a:bodyPr wrap="none" anchor="ctr"/>
          <a:lstStyle/>
          <a:p>
            <a:pPr>
              <a:defRPr/>
            </a:pPr>
            <a:endParaRPr lang="en-AU" dirty="0"/>
          </a:p>
        </p:txBody>
      </p:sp>
      <p:pic>
        <p:nvPicPr>
          <p:cNvPr id="5" name="Picture 5" descr="MtOwen-125b_line"/>
          <p:cNvPicPr>
            <a:picLocks noChangeAspect="1" noChangeArrowheads="1"/>
          </p:cNvPicPr>
          <p:nvPr/>
        </p:nvPicPr>
        <p:blipFill>
          <a:blip r:embed="rId2" cstate="print">
            <a:clrChange>
              <a:clrFrom>
                <a:srgbClr val="656565"/>
              </a:clrFrom>
              <a:clrTo>
                <a:srgbClr val="656565">
                  <a:alpha val="0"/>
                </a:srgbClr>
              </a:clrTo>
            </a:clrChange>
          </a:blip>
          <a:srcRect l="51767" r="816" b="85510"/>
          <a:stretch>
            <a:fillRect/>
          </a:stretch>
        </p:blipFill>
        <p:spPr bwMode="auto">
          <a:xfrm>
            <a:off x="6181725" y="-6350"/>
            <a:ext cx="2962275" cy="614363"/>
          </a:xfrm>
          <a:prstGeom prst="rect">
            <a:avLst/>
          </a:prstGeom>
          <a:noFill/>
          <a:ln w="9525">
            <a:noFill/>
            <a:miter lim="800000"/>
            <a:headEnd/>
            <a:tailEnd/>
          </a:ln>
        </p:spPr>
      </p:pic>
      <p:pic>
        <p:nvPicPr>
          <p:cNvPr id="6" name="Picture 6" descr="MtOwen-125b_line"/>
          <p:cNvPicPr>
            <a:picLocks noChangeAspect="1" noChangeArrowheads="1"/>
          </p:cNvPicPr>
          <p:nvPr/>
        </p:nvPicPr>
        <p:blipFill>
          <a:blip r:embed="rId2" cstate="print">
            <a:clrChange>
              <a:clrFrom>
                <a:srgbClr val="656565"/>
              </a:clrFrom>
              <a:clrTo>
                <a:srgbClr val="656565">
                  <a:alpha val="0"/>
                </a:srgbClr>
              </a:clrTo>
            </a:clrChange>
          </a:blip>
          <a:srcRect l="220" r="48918" b="85510"/>
          <a:stretch>
            <a:fillRect/>
          </a:stretch>
        </p:blipFill>
        <p:spPr bwMode="auto">
          <a:xfrm>
            <a:off x="0" y="-6350"/>
            <a:ext cx="2947988" cy="614363"/>
          </a:xfrm>
          <a:prstGeom prst="rect">
            <a:avLst/>
          </a:prstGeom>
          <a:noFill/>
          <a:ln w="9525">
            <a:noFill/>
            <a:miter lim="800000"/>
            <a:headEnd/>
            <a:tailEnd/>
          </a:ln>
        </p:spPr>
      </p:pic>
      <p:sp>
        <p:nvSpPr>
          <p:cNvPr id="7" name="Rectangle 7"/>
          <p:cNvSpPr>
            <a:spLocks noChangeArrowheads="1"/>
          </p:cNvSpPr>
          <p:nvPr/>
        </p:nvSpPr>
        <p:spPr bwMode="auto">
          <a:xfrm>
            <a:off x="0" y="6637338"/>
            <a:ext cx="9144000" cy="247650"/>
          </a:xfrm>
          <a:prstGeom prst="rect">
            <a:avLst/>
          </a:prstGeom>
          <a:solidFill>
            <a:srgbClr val="003399"/>
          </a:solidFill>
          <a:ln w="9525">
            <a:noFill/>
            <a:miter lim="800000"/>
            <a:headEnd/>
            <a:tailEnd/>
          </a:ln>
          <a:effectLst/>
        </p:spPr>
        <p:txBody>
          <a:bodyPr wrap="none" anchor="ctr"/>
          <a:lstStyle/>
          <a:p>
            <a:pPr>
              <a:defRPr/>
            </a:pPr>
            <a:endParaRPr lang="en-AU" dirty="0"/>
          </a:p>
        </p:txBody>
      </p:sp>
      <p:grpSp>
        <p:nvGrpSpPr>
          <p:cNvPr id="8" name="Group 13"/>
          <p:cNvGrpSpPr>
            <a:grpSpLocks/>
          </p:cNvGrpSpPr>
          <p:nvPr/>
        </p:nvGrpSpPr>
        <p:grpSpPr bwMode="auto">
          <a:xfrm>
            <a:off x="8212138" y="6159500"/>
            <a:ext cx="931862" cy="725488"/>
            <a:chOff x="5173" y="3880"/>
            <a:chExt cx="587" cy="457"/>
          </a:xfrm>
        </p:grpSpPr>
        <p:sp>
          <p:nvSpPr>
            <p:cNvPr id="9" name="Rectangle 14"/>
            <p:cNvSpPr>
              <a:spLocks noChangeArrowheads="1"/>
            </p:cNvSpPr>
            <p:nvPr userDrawn="1"/>
          </p:nvSpPr>
          <p:spPr bwMode="auto">
            <a:xfrm flipH="1">
              <a:off x="5193" y="3883"/>
              <a:ext cx="567" cy="453"/>
            </a:xfrm>
            <a:prstGeom prst="rect">
              <a:avLst/>
            </a:prstGeom>
            <a:solidFill>
              <a:schemeClr val="bg1"/>
            </a:solidFill>
            <a:ln w="9525">
              <a:noFill/>
              <a:miter lim="800000"/>
              <a:headEnd/>
              <a:tailEnd/>
            </a:ln>
            <a:effectLst/>
          </p:spPr>
          <p:txBody>
            <a:bodyPr wrap="none" anchor="ctr"/>
            <a:lstStyle/>
            <a:p>
              <a:pPr>
                <a:defRPr/>
              </a:pPr>
              <a:endParaRPr lang="en-AU" dirty="0"/>
            </a:p>
          </p:txBody>
        </p:sp>
        <p:grpSp>
          <p:nvGrpSpPr>
            <p:cNvPr id="10" name="Group 15"/>
            <p:cNvGrpSpPr>
              <a:grpSpLocks/>
            </p:cNvGrpSpPr>
            <p:nvPr userDrawn="1"/>
          </p:nvGrpSpPr>
          <p:grpSpPr bwMode="auto">
            <a:xfrm>
              <a:off x="5248" y="3880"/>
              <a:ext cx="454" cy="428"/>
              <a:chOff x="5103" y="73"/>
              <a:chExt cx="544" cy="512"/>
            </a:xfrm>
          </p:grpSpPr>
          <p:sp>
            <p:nvSpPr>
              <p:cNvPr id="12" name="Freeform 16"/>
              <p:cNvSpPr>
                <a:spLocks/>
              </p:cNvSpPr>
              <p:nvPr/>
            </p:nvSpPr>
            <p:spPr bwMode="auto">
              <a:xfrm>
                <a:off x="5103" y="73"/>
                <a:ext cx="544" cy="438"/>
              </a:xfrm>
              <a:custGeom>
                <a:avLst/>
                <a:gdLst/>
                <a:ahLst/>
                <a:cxnLst>
                  <a:cxn ang="0">
                    <a:pos x="0" y="3182"/>
                  </a:cxn>
                  <a:cxn ang="0">
                    <a:pos x="2660" y="1017"/>
                  </a:cxn>
                  <a:cxn ang="0">
                    <a:pos x="3611" y="1017"/>
                  </a:cxn>
                  <a:cxn ang="0">
                    <a:pos x="3611" y="1686"/>
                  </a:cxn>
                  <a:cxn ang="0">
                    <a:pos x="4559" y="1686"/>
                  </a:cxn>
                  <a:cxn ang="0">
                    <a:pos x="4559" y="0"/>
                  </a:cxn>
                  <a:cxn ang="0">
                    <a:pos x="7314" y="3371"/>
                  </a:cxn>
                  <a:cxn ang="0">
                    <a:pos x="5883" y="5885"/>
                  </a:cxn>
                  <a:cxn ang="0">
                    <a:pos x="4371" y="5885"/>
                  </a:cxn>
                  <a:cxn ang="0">
                    <a:pos x="3643" y="5123"/>
                  </a:cxn>
                  <a:cxn ang="0">
                    <a:pos x="1709" y="5123"/>
                  </a:cxn>
                  <a:cxn ang="0">
                    <a:pos x="791" y="5791"/>
                  </a:cxn>
                  <a:cxn ang="0">
                    <a:pos x="0" y="3182"/>
                  </a:cxn>
                </a:cxnLst>
                <a:rect l="0" t="0" r="r" b="b"/>
                <a:pathLst>
                  <a:path w="7314" h="5885">
                    <a:moveTo>
                      <a:pt x="0" y="3182"/>
                    </a:moveTo>
                    <a:lnTo>
                      <a:pt x="2660" y="1017"/>
                    </a:lnTo>
                    <a:lnTo>
                      <a:pt x="3611" y="1017"/>
                    </a:lnTo>
                    <a:lnTo>
                      <a:pt x="3611" y="1686"/>
                    </a:lnTo>
                    <a:lnTo>
                      <a:pt x="4559" y="1686"/>
                    </a:lnTo>
                    <a:lnTo>
                      <a:pt x="4559" y="0"/>
                    </a:lnTo>
                    <a:lnTo>
                      <a:pt x="7314" y="3371"/>
                    </a:lnTo>
                    <a:lnTo>
                      <a:pt x="5883" y="5885"/>
                    </a:lnTo>
                    <a:lnTo>
                      <a:pt x="4371" y="5885"/>
                    </a:lnTo>
                    <a:lnTo>
                      <a:pt x="3643" y="5123"/>
                    </a:lnTo>
                    <a:lnTo>
                      <a:pt x="1709" y="5123"/>
                    </a:lnTo>
                    <a:lnTo>
                      <a:pt x="791" y="5791"/>
                    </a:lnTo>
                    <a:lnTo>
                      <a:pt x="0" y="3182"/>
                    </a:lnTo>
                    <a:close/>
                  </a:path>
                </a:pathLst>
              </a:custGeom>
              <a:solidFill>
                <a:srgbClr val="003399"/>
              </a:solidFill>
              <a:ln w="9525">
                <a:noFill/>
                <a:round/>
                <a:headEnd/>
                <a:tailEnd/>
              </a:ln>
            </p:spPr>
            <p:txBody>
              <a:bodyPr/>
              <a:lstStyle/>
              <a:p>
                <a:pPr>
                  <a:defRPr/>
                </a:pPr>
                <a:endParaRPr lang="en-AU" dirty="0"/>
              </a:p>
            </p:txBody>
          </p:sp>
          <p:sp>
            <p:nvSpPr>
              <p:cNvPr id="13" name="Freeform 17"/>
              <p:cNvSpPr>
                <a:spLocks/>
              </p:cNvSpPr>
              <p:nvPr/>
            </p:nvSpPr>
            <p:spPr bwMode="auto">
              <a:xfrm>
                <a:off x="5439" y="522"/>
                <a:ext cx="97" cy="63"/>
              </a:xfrm>
              <a:custGeom>
                <a:avLst/>
                <a:gdLst/>
                <a:ahLst/>
                <a:cxnLst>
                  <a:cxn ang="0">
                    <a:pos x="0" y="0"/>
                  </a:cxn>
                  <a:cxn ang="0">
                    <a:pos x="1281" y="0"/>
                  </a:cxn>
                  <a:cxn ang="0">
                    <a:pos x="793" y="846"/>
                  </a:cxn>
                  <a:cxn ang="0">
                    <a:pos x="0" y="0"/>
                  </a:cxn>
                </a:cxnLst>
                <a:rect l="0" t="0" r="r" b="b"/>
                <a:pathLst>
                  <a:path w="1281" h="846">
                    <a:moveTo>
                      <a:pt x="0" y="0"/>
                    </a:moveTo>
                    <a:lnTo>
                      <a:pt x="1281" y="0"/>
                    </a:lnTo>
                    <a:lnTo>
                      <a:pt x="793" y="846"/>
                    </a:lnTo>
                    <a:lnTo>
                      <a:pt x="0" y="0"/>
                    </a:lnTo>
                    <a:close/>
                  </a:path>
                </a:pathLst>
              </a:custGeom>
              <a:solidFill>
                <a:srgbClr val="003399"/>
              </a:solidFill>
              <a:ln w="9525">
                <a:noFill/>
                <a:round/>
                <a:headEnd/>
                <a:tailEnd/>
              </a:ln>
            </p:spPr>
            <p:txBody>
              <a:bodyPr/>
              <a:lstStyle/>
              <a:p>
                <a:pPr>
                  <a:defRPr/>
                </a:pPr>
                <a:endParaRPr lang="en-AU" dirty="0"/>
              </a:p>
            </p:txBody>
          </p:sp>
          <p:grpSp>
            <p:nvGrpSpPr>
              <p:cNvPr id="14" name="Group 18"/>
              <p:cNvGrpSpPr>
                <a:grpSpLocks/>
              </p:cNvGrpSpPr>
              <p:nvPr/>
            </p:nvGrpSpPr>
            <p:grpSpPr bwMode="auto">
              <a:xfrm>
                <a:off x="5157" y="293"/>
                <a:ext cx="436" cy="90"/>
                <a:chOff x="5157" y="293"/>
                <a:chExt cx="436" cy="90"/>
              </a:xfrm>
            </p:grpSpPr>
            <p:sp>
              <p:nvSpPr>
                <p:cNvPr id="15" name="Freeform 19"/>
                <p:cNvSpPr>
                  <a:spLocks/>
                </p:cNvSpPr>
                <p:nvPr/>
              </p:nvSpPr>
              <p:spPr bwMode="auto">
                <a:xfrm>
                  <a:off x="5375" y="294"/>
                  <a:ext cx="59" cy="86"/>
                </a:xfrm>
                <a:custGeom>
                  <a:avLst/>
                  <a:gdLst/>
                  <a:ahLst/>
                  <a:cxnLst>
                    <a:cxn ang="0">
                      <a:pos x="785" y="0"/>
                    </a:cxn>
                    <a:cxn ang="0">
                      <a:pos x="785" y="318"/>
                    </a:cxn>
                    <a:cxn ang="0">
                      <a:pos x="423" y="318"/>
                    </a:cxn>
                    <a:cxn ang="0">
                      <a:pos x="423" y="433"/>
                    </a:cxn>
                    <a:cxn ang="0">
                      <a:pos x="754" y="433"/>
                    </a:cxn>
                    <a:cxn ang="0">
                      <a:pos x="754" y="737"/>
                    </a:cxn>
                    <a:cxn ang="0">
                      <a:pos x="423" y="737"/>
                    </a:cxn>
                    <a:cxn ang="0">
                      <a:pos x="423" y="856"/>
                    </a:cxn>
                    <a:cxn ang="0">
                      <a:pos x="798" y="856"/>
                    </a:cxn>
                    <a:cxn ang="0">
                      <a:pos x="798" y="1176"/>
                    </a:cxn>
                    <a:cxn ang="0">
                      <a:pos x="0" y="1176"/>
                    </a:cxn>
                    <a:cxn ang="0">
                      <a:pos x="0" y="0"/>
                    </a:cxn>
                    <a:cxn ang="0">
                      <a:pos x="785" y="0"/>
                    </a:cxn>
                  </a:cxnLst>
                  <a:rect l="0" t="0" r="r" b="b"/>
                  <a:pathLst>
                    <a:path w="798" h="1176">
                      <a:moveTo>
                        <a:pt x="785" y="0"/>
                      </a:moveTo>
                      <a:lnTo>
                        <a:pt x="785" y="318"/>
                      </a:lnTo>
                      <a:lnTo>
                        <a:pt x="423" y="318"/>
                      </a:lnTo>
                      <a:lnTo>
                        <a:pt x="423" y="433"/>
                      </a:lnTo>
                      <a:lnTo>
                        <a:pt x="754" y="433"/>
                      </a:lnTo>
                      <a:lnTo>
                        <a:pt x="754" y="737"/>
                      </a:lnTo>
                      <a:lnTo>
                        <a:pt x="423" y="737"/>
                      </a:lnTo>
                      <a:lnTo>
                        <a:pt x="423" y="856"/>
                      </a:lnTo>
                      <a:lnTo>
                        <a:pt x="798" y="856"/>
                      </a:lnTo>
                      <a:lnTo>
                        <a:pt x="798" y="1176"/>
                      </a:lnTo>
                      <a:lnTo>
                        <a:pt x="0" y="1176"/>
                      </a:lnTo>
                      <a:lnTo>
                        <a:pt x="0" y="0"/>
                      </a:lnTo>
                      <a:lnTo>
                        <a:pt x="785" y="0"/>
                      </a:lnTo>
                      <a:close/>
                    </a:path>
                  </a:pathLst>
                </a:custGeom>
                <a:solidFill>
                  <a:srgbClr val="FFFFFF"/>
                </a:solidFill>
                <a:ln w="9525">
                  <a:noFill/>
                  <a:round/>
                  <a:headEnd/>
                  <a:tailEnd/>
                </a:ln>
              </p:spPr>
              <p:txBody>
                <a:bodyPr/>
                <a:lstStyle/>
                <a:p>
                  <a:pPr>
                    <a:defRPr/>
                  </a:pPr>
                  <a:endParaRPr lang="en-AU" dirty="0"/>
                </a:p>
              </p:txBody>
            </p:sp>
            <p:sp>
              <p:nvSpPr>
                <p:cNvPr id="16" name="Rectangle 20"/>
                <p:cNvSpPr>
                  <a:spLocks noChangeArrowheads="1"/>
                </p:cNvSpPr>
                <p:nvPr/>
              </p:nvSpPr>
              <p:spPr bwMode="auto">
                <a:xfrm>
                  <a:off x="5328" y="294"/>
                  <a:ext cx="31" cy="86"/>
                </a:xfrm>
                <a:prstGeom prst="rect">
                  <a:avLst/>
                </a:prstGeom>
                <a:solidFill>
                  <a:srgbClr val="FFFFFF"/>
                </a:solidFill>
                <a:ln w="9525">
                  <a:noFill/>
                  <a:miter lim="800000"/>
                  <a:headEnd/>
                  <a:tailEnd/>
                </a:ln>
              </p:spPr>
              <p:txBody>
                <a:bodyPr/>
                <a:lstStyle/>
                <a:p>
                  <a:pPr>
                    <a:defRPr/>
                  </a:pPr>
                  <a:endParaRPr lang="en-AU" dirty="0"/>
                </a:p>
              </p:txBody>
            </p:sp>
            <p:sp>
              <p:nvSpPr>
                <p:cNvPr id="17" name="Freeform 21"/>
                <p:cNvSpPr>
                  <a:spLocks/>
                </p:cNvSpPr>
                <p:nvPr/>
              </p:nvSpPr>
              <p:spPr bwMode="auto">
                <a:xfrm>
                  <a:off x="5232" y="294"/>
                  <a:ext cx="79" cy="86"/>
                </a:xfrm>
                <a:custGeom>
                  <a:avLst/>
                  <a:gdLst/>
                  <a:ahLst/>
                  <a:cxnLst>
                    <a:cxn ang="0">
                      <a:pos x="0" y="0"/>
                    </a:cxn>
                    <a:cxn ang="0">
                      <a:pos x="405" y="0"/>
                    </a:cxn>
                    <a:cxn ang="0">
                      <a:pos x="405" y="394"/>
                    </a:cxn>
                    <a:cxn ang="0">
                      <a:pos x="674" y="394"/>
                    </a:cxn>
                    <a:cxn ang="0">
                      <a:pos x="674" y="0"/>
                    </a:cxn>
                    <a:cxn ang="0">
                      <a:pos x="1084" y="0"/>
                    </a:cxn>
                    <a:cxn ang="0">
                      <a:pos x="1084" y="1176"/>
                    </a:cxn>
                    <a:cxn ang="0">
                      <a:pos x="674" y="1176"/>
                    </a:cxn>
                    <a:cxn ang="0">
                      <a:pos x="674" y="769"/>
                    </a:cxn>
                    <a:cxn ang="0">
                      <a:pos x="408" y="769"/>
                    </a:cxn>
                    <a:cxn ang="0">
                      <a:pos x="408" y="1176"/>
                    </a:cxn>
                    <a:cxn ang="0">
                      <a:pos x="0" y="1176"/>
                    </a:cxn>
                    <a:cxn ang="0">
                      <a:pos x="0" y="0"/>
                    </a:cxn>
                  </a:cxnLst>
                  <a:rect l="0" t="0" r="r" b="b"/>
                  <a:pathLst>
                    <a:path w="1084" h="1176">
                      <a:moveTo>
                        <a:pt x="0" y="0"/>
                      </a:moveTo>
                      <a:lnTo>
                        <a:pt x="405" y="0"/>
                      </a:lnTo>
                      <a:lnTo>
                        <a:pt x="405" y="394"/>
                      </a:lnTo>
                      <a:lnTo>
                        <a:pt x="674" y="394"/>
                      </a:lnTo>
                      <a:lnTo>
                        <a:pt x="674" y="0"/>
                      </a:lnTo>
                      <a:lnTo>
                        <a:pt x="1084" y="0"/>
                      </a:lnTo>
                      <a:lnTo>
                        <a:pt x="1084" y="1176"/>
                      </a:lnTo>
                      <a:lnTo>
                        <a:pt x="674" y="1176"/>
                      </a:lnTo>
                      <a:lnTo>
                        <a:pt x="674" y="769"/>
                      </a:lnTo>
                      <a:lnTo>
                        <a:pt x="408" y="769"/>
                      </a:lnTo>
                      <a:lnTo>
                        <a:pt x="408" y="1176"/>
                      </a:lnTo>
                      <a:lnTo>
                        <a:pt x="0" y="1176"/>
                      </a:lnTo>
                      <a:lnTo>
                        <a:pt x="0" y="0"/>
                      </a:lnTo>
                      <a:close/>
                    </a:path>
                  </a:pathLst>
                </a:custGeom>
                <a:solidFill>
                  <a:srgbClr val="FFFFFF"/>
                </a:solidFill>
                <a:ln w="9525">
                  <a:noFill/>
                  <a:round/>
                  <a:headEnd/>
                  <a:tailEnd/>
                </a:ln>
              </p:spPr>
              <p:txBody>
                <a:bodyPr/>
                <a:lstStyle/>
                <a:p>
                  <a:pPr>
                    <a:defRPr/>
                  </a:pPr>
                  <a:endParaRPr lang="en-AU" dirty="0"/>
                </a:p>
              </p:txBody>
            </p:sp>
            <p:sp>
              <p:nvSpPr>
                <p:cNvPr id="18" name="Freeform 22"/>
                <p:cNvSpPr>
                  <a:spLocks/>
                </p:cNvSpPr>
                <p:nvPr/>
              </p:nvSpPr>
              <p:spPr bwMode="auto">
                <a:xfrm>
                  <a:off x="5157" y="294"/>
                  <a:ext cx="66" cy="86"/>
                </a:xfrm>
                <a:custGeom>
                  <a:avLst/>
                  <a:gdLst/>
                  <a:ahLst/>
                  <a:cxnLst>
                    <a:cxn ang="0">
                      <a:pos x="0" y="0"/>
                    </a:cxn>
                    <a:cxn ang="0">
                      <a:pos x="886" y="0"/>
                    </a:cxn>
                    <a:cxn ang="0">
                      <a:pos x="886" y="371"/>
                    </a:cxn>
                    <a:cxn ang="0">
                      <a:pos x="644" y="364"/>
                    </a:cxn>
                    <a:cxn ang="0">
                      <a:pos x="644" y="1176"/>
                    </a:cxn>
                    <a:cxn ang="0">
                      <a:pos x="225" y="1176"/>
                    </a:cxn>
                    <a:cxn ang="0">
                      <a:pos x="225" y="364"/>
                    </a:cxn>
                    <a:cxn ang="0">
                      <a:pos x="0" y="374"/>
                    </a:cxn>
                    <a:cxn ang="0">
                      <a:pos x="0" y="0"/>
                    </a:cxn>
                  </a:cxnLst>
                  <a:rect l="0" t="0" r="r" b="b"/>
                  <a:pathLst>
                    <a:path w="886" h="1176">
                      <a:moveTo>
                        <a:pt x="0" y="0"/>
                      </a:moveTo>
                      <a:lnTo>
                        <a:pt x="886" y="0"/>
                      </a:lnTo>
                      <a:lnTo>
                        <a:pt x="886" y="371"/>
                      </a:lnTo>
                      <a:lnTo>
                        <a:pt x="644" y="364"/>
                      </a:lnTo>
                      <a:lnTo>
                        <a:pt x="644" y="1176"/>
                      </a:lnTo>
                      <a:lnTo>
                        <a:pt x="225" y="1176"/>
                      </a:lnTo>
                      <a:lnTo>
                        <a:pt x="225" y="364"/>
                      </a:lnTo>
                      <a:lnTo>
                        <a:pt x="0" y="374"/>
                      </a:lnTo>
                      <a:lnTo>
                        <a:pt x="0" y="0"/>
                      </a:lnTo>
                      <a:close/>
                    </a:path>
                  </a:pathLst>
                </a:custGeom>
                <a:solidFill>
                  <a:srgbClr val="FFFFFF"/>
                </a:solidFill>
                <a:ln w="9525">
                  <a:noFill/>
                  <a:round/>
                  <a:headEnd/>
                  <a:tailEnd/>
                </a:ln>
              </p:spPr>
              <p:txBody>
                <a:bodyPr/>
                <a:lstStyle/>
                <a:p>
                  <a:pPr>
                    <a:defRPr/>
                  </a:pPr>
                  <a:endParaRPr lang="en-AU" dirty="0"/>
                </a:p>
              </p:txBody>
            </p:sp>
            <p:sp>
              <p:nvSpPr>
                <p:cNvPr id="19" name="Freeform 23"/>
                <p:cNvSpPr>
                  <a:spLocks/>
                </p:cNvSpPr>
                <p:nvPr/>
              </p:nvSpPr>
              <p:spPr bwMode="auto">
                <a:xfrm>
                  <a:off x="5444" y="293"/>
                  <a:ext cx="71" cy="90"/>
                </a:xfrm>
                <a:custGeom>
                  <a:avLst/>
                  <a:gdLst/>
                  <a:ahLst/>
                  <a:cxnLst>
                    <a:cxn ang="0">
                      <a:pos x="587" y="1"/>
                    </a:cxn>
                    <a:cxn ang="0">
                      <a:pos x="681" y="12"/>
                    </a:cxn>
                    <a:cxn ang="0">
                      <a:pos x="774" y="36"/>
                    </a:cxn>
                    <a:cxn ang="0">
                      <a:pos x="860" y="73"/>
                    </a:cxn>
                    <a:cxn ang="0">
                      <a:pos x="790" y="390"/>
                    </a:cxn>
                    <a:cxn ang="0">
                      <a:pos x="724" y="355"/>
                    </a:cxn>
                    <a:cxn ang="0">
                      <a:pos x="657" y="329"/>
                    </a:cxn>
                    <a:cxn ang="0">
                      <a:pos x="588" y="315"/>
                    </a:cxn>
                    <a:cxn ang="0">
                      <a:pos x="517" y="320"/>
                    </a:cxn>
                    <a:cxn ang="0">
                      <a:pos x="485" y="332"/>
                    </a:cxn>
                    <a:cxn ang="0">
                      <a:pos x="466" y="355"/>
                    </a:cxn>
                    <a:cxn ang="0">
                      <a:pos x="460" y="381"/>
                    </a:cxn>
                    <a:cxn ang="0">
                      <a:pos x="471" y="404"/>
                    </a:cxn>
                    <a:cxn ang="0">
                      <a:pos x="521" y="427"/>
                    </a:cxn>
                    <a:cxn ang="0">
                      <a:pos x="628" y="457"/>
                    </a:cxn>
                    <a:cxn ang="0">
                      <a:pos x="733" y="488"/>
                    </a:cxn>
                    <a:cxn ang="0">
                      <a:pos x="828" y="531"/>
                    </a:cxn>
                    <a:cxn ang="0">
                      <a:pos x="903" y="603"/>
                    </a:cxn>
                    <a:cxn ang="0">
                      <a:pos x="941" y="684"/>
                    </a:cxn>
                    <a:cxn ang="0">
                      <a:pos x="958" y="764"/>
                    </a:cxn>
                    <a:cxn ang="0">
                      <a:pos x="957" y="847"/>
                    </a:cxn>
                    <a:cxn ang="0">
                      <a:pos x="940" y="926"/>
                    </a:cxn>
                    <a:cxn ang="0">
                      <a:pos x="907" y="998"/>
                    </a:cxn>
                    <a:cxn ang="0">
                      <a:pos x="857" y="1063"/>
                    </a:cxn>
                    <a:cxn ang="0">
                      <a:pos x="797" y="1116"/>
                    </a:cxn>
                    <a:cxn ang="0">
                      <a:pos x="727" y="1157"/>
                    </a:cxn>
                    <a:cxn ang="0">
                      <a:pos x="648" y="1187"/>
                    </a:cxn>
                    <a:cxn ang="0">
                      <a:pos x="566" y="1206"/>
                    </a:cxn>
                    <a:cxn ang="0">
                      <a:pos x="485" y="1215"/>
                    </a:cxn>
                    <a:cxn ang="0">
                      <a:pos x="405" y="1216"/>
                    </a:cxn>
                    <a:cxn ang="0">
                      <a:pos x="324" y="1208"/>
                    </a:cxn>
                    <a:cxn ang="0">
                      <a:pos x="244" y="1195"/>
                    </a:cxn>
                    <a:cxn ang="0">
                      <a:pos x="187" y="1183"/>
                    </a:cxn>
                    <a:cxn ang="0">
                      <a:pos x="85" y="1149"/>
                    </a:cxn>
                    <a:cxn ang="0">
                      <a:pos x="126" y="785"/>
                    </a:cxn>
                    <a:cxn ang="0">
                      <a:pos x="187" y="828"/>
                    </a:cxn>
                    <a:cxn ang="0">
                      <a:pos x="256" y="867"/>
                    </a:cxn>
                    <a:cxn ang="0">
                      <a:pos x="331" y="895"/>
                    </a:cxn>
                    <a:cxn ang="0">
                      <a:pos x="411" y="905"/>
                    </a:cxn>
                    <a:cxn ang="0">
                      <a:pos x="474" y="896"/>
                    </a:cxn>
                    <a:cxn ang="0">
                      <a:pos x="503" y="881"/>
                    </a:cxn>
                    <a:cxn ang="0">
                      <a:pos x="523" y="854"/>
                    </a:cxn>
                    <a:cxn ang="0">
                      <a:pos x="527" y="822"/>
                    </a:cxn>
                    <a:cxn ang="0">
                      <a:pos x="517" y="798"/>
                    </a:cxn>
                    <a:cxn ang="0">
                      <a:pos x="482" y="776"/>
                    </a:cxn>
                    <a:cxn ang="0">
                      <a:pos x="433" y="763"/>
                    </a:cxn>
                    <a:cxn ang="0">
                      <a:pos x="357" y="753"/>
                    </a:cxn>
                    <a:cxn ang="0">
                      <a:pos x="262" y="728"/>
                    </a:cxn>
                    <a:cxn ang="0">
                      <a:pos x="177" y="689"/>
                    </a:cxn>
                    <a:cxn ang="0">
                      <a:pos x="106" y="631"/>
                    </a:cxn>
                    <a:cxn ang="0">
                      <a:pos x="59" y="554"/>
                    </a:cxn>
                    <a:cxn ang="0">
                      <a:pos x="38" y="475"/>
                    </a:cxn>
                    <a:cxn ang="0">
                      <a:pos x="38" y="394"/>
                    </a:cxn>
                    <a:cxn ang="0">
                      <a:pos x="53" y="317"/>
                    </a:cxn>
                    <a:cxn ang="0">
                      <a:pos x="82" y="246"/>
                    </a:cxn>
                    <a:cxn ang="0">
                      <a:pos x="130" y="175"/>
                    </a:cxn>
                    <a:cxn ang="0">
                      <a:pos x="205" y="107"/>
                    </a:cxn>
                    <a:cxn ang="0">
                      <a:pos x="291" y="55"/>
                    </a:cxn>
                    <a:cxn ang="0">
                      <a:pos x="389" y="20"/>
                    </a:cxn>
                    <a:cxn ang="0">
                      <a:pos x="494" y="2"/>
                    </a:cxn>
                  </a:cxnLst>
                  <a:rect l="0" t="0" r="r" b="b"/>
                  <a:pathLst>
                    <a:path w="959" h="1216">
                      <a:moveTo>
                        <a:pt x="509" y="1"/>
                      </a:moveTo>
                      <a:lnTo>
                        <a:pt x="522" y="1"/>
                      </a:lnTo>
                      <a:lnTo>
                        <a:pt x="535" y="0"/>
                      </a:lnTo>
                      <a:lnTo>
                        <a:pt x="548" y="0"/>
                      </a:lnTo>
                      <a:lnTo>
                        <a:pt x="562" y="0"/>
                      </a:lnTo>
                      <a:lnTo>
                        <a:pt x="574" y="0"/>
                      </a:lnTo>
                      <a:lnTo>
                        <a:pt x="587" y="1"/>
                      </a:lnTo>
                      <a:lnTo>
                        <a:pt x="601" y="2"/>
                      </a:lnTo>
                      <a:lnTo>
                        <a:pt x="615" y="3"/>
                      </a:lnTo>
                      <a:lnTo>
                        <a:pt x="628" y="4"/>
                      </a:lnTo>
                      <a:lnTo>
                        <a:pt x="642" y="5"/>
                      </a:lnTo>
                      <a:lnTo>
                        <a:pt x="654" y="7"/>
                      </a:lnTo>
                      <a:lnTo>
                        <a:pt x="668" y="9"/>
                      </a:lnTo>
                      <a:lnTo>
                        <a:pt x="681" y="12"/>
                      </a:lnTo>
                      <a:lnTo>
                        <a:pt x="695" y="15"/>
                      </a:lnTo>
                      <a:lnTo>
                        <a:pt x="708" y="18"/>
                      </a:lnTo>
                      <a:lnTo>
                        <a:pt x="721" y="21"/>
                      </a:lnTo>
                      <a:lnTo>
                        <a:pt x="734" y="24"/>
                      </a:lnTo>
                      <a:lnTo>
                        <a:pt x="748" y="28"/>
                      </a:lnTo>
                      <a:lnTo>
                        <a:pt x="761" y="32"/>
                      </a:lnTo>
                      <a:lnTo>
                        <a:pt x="774" y="36"/>
                      </a:lnTo>
                      <a:lnTo>
                        <a:pt x="786" y="40"/>
                      </a:lnTo>
                      <a:lnTo>
                        <a:pt x="799" y="46"/>
                      </a:lnTo>
                      <a:lnTo>
                        <a:pt x="812" y="50"/>
                      </a:lnTo>
                      <a:lnTo>
                        <a:pt x="824" y="55"/>
                      </a:lnTo>
                      <a:lnTo>
                        <a:pt x="835" y="61"/>
                      </a:lnTo>
                      <a:lnTo>
                        <a:pt x="848" y="67"/>
                      </a:lnTo>
                      <a:lnTo>
                        <a:pt x="860" y="73"/>
                      </a:lnTo>
                      <a:lnTo>
                        <a:pt x="872" y="79"/>
                      </a:lnTo>
                      <a:lnTo>
                        <a:pt x="882" y="85"/>
                      </a:lnTo>
                      <a:lnTo>
                        <a:pt x="894" y="93"/>
                      </a:lnTo>
                      <a:lnTo>
                        <a:pt x="905" y="99"/>
                      </a:lnTo>
                      <a:lnTo>
                        <a:pt x="915" y="107"/>
                      </a:lnTo>
                      <a:lnTo>
                        <a:pt x="803" y="399"/>
                      </a:lnTo>
                      <a:lnTo>
                        <a:pt x="790" y="390"/>
                      </a:lnTo>
                      <a:lnTo>
                        <a:pt x="774" y="381"/>
                      </a:lnTo>
                      <a:lnTo>
                        <a:pt x="766" y="376"/>
                      </a:lnTo>
                      <a:lnTo>
                        <a:pt x="758" y="372"/>
                      </a:lnTo>
                      <a:lnTo>
                        <a:pt x="749" y="368"/>
                      </a:lnTo>
                      <a:lnTo>
                        <a:pt x="741" y="363"/>
                      </a:lnTo>
                      <a:lnTo>
                        <a:pt x="732" y="359"/>
                      </a:lnTo>
                      <a:lnTo>
                        <a:pt x="724" y="355"/>
                      </a:lnTo>
                      <a:lnTo>
                        <a:pt x="714" y="351"/>
                      </a:lnTo>
                      <a:lnTo>
                        <a:pt x="705" y="346"/>
                      </a:lnTo>
                      <a:lnTo>
                        <a:pt x="696" y="343"/>
                      </a:lnTo>
                      <a:lnTo>
                        <a:pt x="686" y="339"/>
                      </a:lnTo>
                      <a:lnTo>
                        <a:pt x="677" y="336"/>
                      </a:lnTo>
                      <a:lnTo>
                        <a:pt x="667" y="332"/>
                      </a:lnTo>
                      <a:lnTo>
                        <a:pt x="657" y="329"/>
                      </a:lnTo>
                      <a:lnTo>
                        <a:pt x="648" y="326"/>
                      </a:lnTo>
                      <a:lnTo>
                        <a:pt x="638" y="324"/>
                      </a:lnTo>
                      <a:lnTo>
                        <a:pt x="628" y="322"/>
                      </a:lnTo>
                      <a:lnTo>
                        <a:pt x="618" y="320"/>
                      </a:lnTo>
                      <a:lnTo>
                        <a:pt x="607" y="317"/>
                      </a:lnTo>
                      <a:lnTo>
                        <a:pt x="598" y="316"/>
                      </a:lnTo>
                      <a:lnTo>
                        <a:pt x="588" y="315"/>
                      </a:lnTo>
                      <a:lnTo>
                        <a:pt x="578" y="315"/>
                      </a:lnTo>
                      <a:lnTo>
                        <a:pt x="568" y="314"/>
                      </a:lnTo>
                      <a:lnTo>
                        <a:pt x="557" y="315"/>
                      </a:lnTo>
                      <a:lnTo>
                        <a:pt x="548" y="315"/>
                      </a:lnTo>
                      <a:lnTo>
                        <a:pt x="537" y="316"/>
                      </a:lnTo>
                      <a:lnTo>
                        <a:pt x="527" y="317"/>
                      </a:lnTo>
                      <a:lnTo>
                        <a:pt x="517" y="320"/>
                      </a:lnTo>
                      <a:lnTo>
                        <a:pt x="507" y="322"/>
                      </a:lnTo>
                      <a:lnTo>
                        <a:pt x="503" y="323"/>
                      </a:lnTo>
                      <a:lnTo>
                        <a:pt x="500" y="325"/>
                      </a:lnTo>
                      <a:lnTo>
                        <a:pt x="495" y="326"/>
                      </a:lnTo>
                      <a:lnTo>
                        <a:pt x="492" y="328"/>
                      </a:lnTo>
                      <a:lnTo>
                        <a:pt x="488" y="330"/>
                      </a:lnTo>
                      <a:lnTo>
                        <a:pt x="485" y="332"/>
                      </a:lnTo>
                      <a:lnTo>
                        <a:pt x="482" y="336"/>
                      </a:lnTo>
                      <a:lnTo>
                        <a:pt x="478" y="338"/>
                      </a:lnTo>
                      <a:lnTo>
                        <a:pt x="475" y="341"/>
                      </a:lnTo>
                      <a:lnTo>
                        <a:pt x="472" y="344"/>
                      </a:lnTo>
                      <a:lnTo>
                        <a:pt x="470" y="347"/>
                      </a:lnTo>
                      <a:lnTo>
                        <a:pt x="468" y="351"/>
                      </a:lnTo>
                      <a:lnTo>
                        <a:pt x="466" y="355"/>
                      </a:lnTo>
                      <a:lnTo>
                        <a:pt x="464" y="358"/>
                      </a:lnTo>
                      <a:lnTo>
                        <a:pt x="462" y="362"/>
                      </a:lnTo>
                      <a:lnTo>
                        <a:pt x="460" y="367"/>
                      </a:lnTo>
                      <a:lnTo>
                        <a:pt x="460" y="370"/>
                      </a:lnTo>
                      <a:lnTo>
                        <a:pt x="460" y="373"/>
                      </a:lnTo>
                      <a:lnTo>
                        <a:pt x="460" y="376"/>
                      </a:lnTo>
                      <a:lnTo>
                        <a:pt x="460" y="381"/>
                      </a:lnTo>
                      <a:lnTo>
                        <a:pt x="460" y="384"/>
                      </a:lnTo>
                      <a:lnTo>
                        <a:pt x="461" y="387"/>
                      </a:lnTo>
                      <a:lnTo>
                        <a:pt x="462" y="391"/>
                      </a:lnTo>
                      <a:lnTo>
                        <a:pt x="465" y="394"/>
                      </a:lnTo>
                      <a:lnTo>
                        <a:pt x="466" y="398"/>
                      </a:lnTo>
                      <a:lnTo>
                        <a:pt x="469" y="401"/>
                      </a:lnTo>
                      <a:lnTo>
                        <a:pt x="471" y="404"/>
                      </a:lnTo>
                      <a:lnTo>
                        <a:pt x="474" y="407"/>
                      </a:lnTo>
                      <a:lnTo>
                        <a:pt x="477" y="411"/>
                      </a:lnTo>
                      <a:lnTo>
                        <a:pt x="482" y="413"/>
                      </a:lnTo>
                      <a:lnTo>
                        <a:pt x="486" y="415"/>
                      </a:lnTo>
                      <a:lnTo>
                        <a:pt x="491" y="417"/>
                      </a:lnTo>
                      <a:lnTo>
                        <a:pt x="506" y="422"/>
                      </a:lnTo>
                      <a:lnTo>
                        <a:pt x="521" y="427"/>
                      </a:lnTo>
                      <a:lnTo>
                        <a:pt x="536" y="432"/>
                      </a:lnTo>
                      <a:lnTo>
                        <a:pt x="551" y="436"/>
                      </a:lnTo>
                      <a:lnTo>
                        <a:pt x="566" y="440"/>
                      </a:lnTo>
                      <a:lnTo>
                        <a:pt x="582" y="445"/>
                      </a:lnTo>
                      <a:lnTo>
                        <a:pt x="597" y="448"/>
                      </a:lnTo>
                      <a:lnTo>
                        <a:pt x="613" y="452"/>
                      </a:lnTo>
                      <a:lnTo>
                        <a:pt x="628" y="457"/>
                      </a:lnTo>
                      <a:lnTo>
                        <a:pt x="644" y="461"/>
                      </a:lnTo>
                      <a:lnTo>
                        <a:pt x="659" y="464"/>
                      </a:lnTo>
                      <a:lnTo>
                        <a:pt x="673" y="468"/>
                      </a:lnTo>
                      <a:lnTo>
                        <a:pt x="688" y="473"/>
                      </a:lnTo>
                      <a:lnTo>
                        <a:pt x="703" y="478"/>
                      </a:lnTo>
                      <a:lnTo>
                        <a:pt x="718" y="482"/>
                      </a:lnTo>
                      <a:lnTo>
                        <a:pt x="733" y="488"/>
                      </a:lnTo>
                      <a:lnTo>
                        <a:pt x="747" y="492"/>
                      </a:lnTo>
                      <a:lnTo>
                        <a:pt x="762" y="498"/>
                      </a:lnTo>
                      <a:lnTo>
                        <a:pt x="776" y="504"/>
                      </a:lnTo>
                      <a:lnTo>
                        <a:pt x="789" y="510"/>
                      </a:lnTo>
                      <a:lnTo>
                        <a:pt x="802" y="516"/>
                      </a:lnTo>
                      <a:lnTo>
                        <a:pt x="815" y="524"/>
                      </a:lnTo>
                      <a:lnTo>
                        <a:pt x="828" y="531"/>
                      </a:lnTo>
                      <a:lnTo>
                        <a:pt x="840" y="540"/>
                      </a:lnTo>
                      <a:lnTo>
                        <a:pt x="851" y="548"/>
                      </a:lnTo>
                      <a:lnTo>
                        <a:pt x="862" y="558"/>
                      </a:lnTo>
                      <a:lnTo>
                        <a:pt x="873" y="569"/>
                      </a:lnTo>
                      <a:lnTo>
                        <a:pt x="883" y="579"/>
                      </a:lnTo>
                      <a:lnTo>
                        <a:pt x="893" y="591"/>
                      </a:lnTo>
                      <a:lnTo>
                        <a:pt x="903" y="603"/>
                      </a:lnTo>
                      <a:lnTo>
                        <a:pt x="911" y="616"/>
                      </a:lnTo>
                      <a:lnTo>
                        <a:pt x="919" y="631"/>
                      </a:lnTo>
                      <a:lnTo>
                        <a:pt x="924" y="640"/>
                      </a:lnTo>
                      <a:lnTo>
                        <a:pt x="929" y="651"/>
                      </a:lnTo>
                      <a:lnTo>
                        <a:pt x="934" y="662"/>
                      </a:lnTo>
                      <a:lnTo>
                        <a:pt x="938" y="673"/>
                      </a:lnTo>
                      <a:lnTo>
                        <a:pt x="941" y="684"/>
                      </a:lnTo>
                      <a:lnTo>
                        <a:pt x="944" y="695"/>
                      </a:lnTo>
                      <a:lnTo>
                        <a:pt x="947" y="707"/>
                      </a:lnTo>
                      <a:lnTo>
                        <a:pt x="951" y="717"/>
                      </a:lnTo>
                      <a:lnTo>
                        <a:pt x="953" y="729"/>
                      </a:lnTo>
                      <a:lnTo>
                        <a:pt x="955" y="741"/>
                      </a:lnTo>
                      <a:lnTo>
                        <a:pt x="956" y="753"/>
                      </a:lnTo>
                      <a:lnTo>
                        <a:pt x="958" y="764"/>
                      </a:lnTo>
                      <a:lnTo>
                        <a:pt x="959" y="776"/>
                      </a:lnTo>
                      <a:lnTo>
                        <a:pt x="959" y="788"/>
                      </a:lnTo>
                      <a:lnTo>
                        <a:pt x="959" y="800"/>
                      </a:lnTo>
                      <a:lnTo>
                        <a:pt x="959" y="812"/>
                      </a:lnTo>
                      <a:lnTo>
                        <a:pt x="959" y="823"/>
                      </a:lnTo>
                      <a:lnTo>
                        <a:pt x="958" y="835"/>
                      </a:lnTo>
                      <a:lnTo>
                        <a:pt x="957" y="847"/>
                      </a:lnTo>
                      <a:lnTo>
                        <a:pt x="956" y="859"/>
                      </a:lnTo>
                      <a:lnTo>
                        <a:pt x="954" y="869"/>
                      </a:lnTo>
                      <a:lnTo>
                        <a:pt x="952" y="881"/>
                      </a:lnTo>
                      <a:lnTo>
                        <a:pt x="950" y="893"/>
                      </a:lnTo>
                      <a:lnTo>
                        <a:pt x="946" y="904"/>
                      </a:lnTo>
                      <a:lnTo>
                        <a:pt x="943" y="915"/>
                      </a:lnTo>
                      <a:lnTo>
                        <a:pt x="940" y="926"/>
                      </a:lnTo>
                      <a:lnTo>
                        <a:pt x="937" y="937"/>
                      </a:lnTo>
                      <a:lnTo>
                        <a:pt x="932" y="947"/>
                      </a:lnTo>
                      <a:lnTo>
                        <a:pt x="928" y="957"/>
                      </a:lnTo>
                      <a:lnTo>
                        <a:pt x="923" y="968"/>
                      </a:lnTo>
                      <a:lnTo>
                        <a:pt x="919" y="977"/>
                      </a:lnTo>
                      <a:lnTo>
                        <a:pt x="913" y="987"/>
                      </a:lnTo>
                      <a:lnTo>
                        <a:pt x="907" y="998"/>
                      </a:lnTo>
                      <a:lnTo>
                        <a:pt x="900" y="1008"/>
                      </a:lnTo>
                      <a:lnTo>
                        <a:pt x="894" y="1018"/>
                      </a:lnTo>
                      <a:lnTo>
                        <a:pt x="887" y="1028"/>
                      </a:lnTo>
                      <a:lnTo>
                        <a:pt x="880" y="1037"/>
                      </a:lnTo>
                      <a:lnTo>
                        <a:pt x="873" y="1046"/>
                      </a:lnTo>
                      <a:lnTo>
                        <a:pt x="865" y="1054"/>
                      </a:lnTo>
                      <a:lnTo>
                        <a:pt x="857" y="1063"/>
                      </a:lnTo>
                      <a:lnTo>
                        <a:pt x="849" y="1071"/>
                      </a:lnTo>
                      <a:lnTo>
                        <a:pt x="841" y="1080"/>
                      </a:lnTo>
                      <a:lnTo>
                        <a:pt x="832" y="1087"/>
                      </a:lnTo>
                      <a:lnTo>
                        <a:pt x="824" y="1095"/>
                      </a:lnTo>
                      <a:lnTo>
                        <a:pt x="815" y="1102"/>
                      </a:lnTo>
                      <a:lnTo>
                        <a:pt x="807" y="1109"/>
                      </a:lnTo>
                      <a:lnTo>
                        <a:pt x="797" y="1116"/>
                      </a:lnTo>
                      <a:lnTo>
                        <a:pt x="788" y="1123"/>
                      </a:lnTo>
                      <a:lnTo>
                        <a:pt x="778" y="1129"/>
                      </a:lnTo>
                      <a:lnTo>
                        <a:pt x="768" y="1135"/>
                      </a:lnTo>
                      <a:lnTo>
                        <a:pt x="758" y="1141"/>
                      </a:lnTo>
                      <a:lnTo>
                        <a:pt x="748" y="1146"/>
                      </a:lnTo>
                      <a:lnTo>
                        <a:pt x="737" y="1152"/>
                      </a:lnTo>
                      <a:lnTo>
                        <a:pt x="727" y="1157"/>
                      </a:lnTo>
                      <a:lnTo>
                        <a:pt x="716" y="1162"/>
                      </a:lnTo>
                      <a:lnTo>
                        <a:pt x="705" y="1167"/>
                      </a:lnTo>
                      <a:lnTo>
                        <a:pt x="694" y="1171"/>
                      </a:lnTo>
                      <a:lnTo>
                        <a:pt x="683" y="1175"/>
                      </a:lnTo>
                      <a:lnTo>
                        <a:pt x="671" y="1179"/>
                      </a:lnTo>
                      <a:lnTo>
                        <a:pt x="660" y="1184"/>
                      </a:lnTo>
                      <a:lnTo>
                        <a:pt x="648" y="1187"/>
                      </a:lnTo>
                      <a:lnTo>
                        <a:pt x="636" y="1190"/>
                      </a:lnTo>
                      <a:lnTo>
                        <a:pt x="623" y="1193"/>
                      </a:lnTo>
                      <a:lnTo>
                        <a:pt x="612" y="1197"/>
                      </a:lnTo>
                      <a:lnTo>
                        <a:pt x="600" y="1200"/>
                      </a:lnTo>
                      <a:lnTo>
                        <a:pt x="588" y="1202"/>
                      </a:lnTo>
                      <a:lnTo>
                        <a:pt x="576" y="1204"/>
                      </a:lnTo>
                      <a:lnTo>
                        <a:pt x="566" y="1206"/>
                      </a:lnTo>
                      <a:lnTo>
                        <a:pt x="554" y="1208"/>
                      </a:lnTo>
                      <a:lnTo>
                        <a:pt x="542" y="1209"/>
                      </a:lnTo>
                      <a:lnTo>
                        <a:pt x="531" y="1210"/>
                      </a:lnTo>
                      <a:lnTo>
                        <a:pt x="519" y="1213"/>
                      </a:lnTo>
                      <a:lnTo>
                        <a:pt x="508" y="1214"/>
                      </a:lnTo>
                      <a:lnTo>
                        <a:pt x="497" y="1215"/>
                      </a:lnTo>
                      <a:lnTo>
                        <a:pt x="485" y="1215"/>
                      </a:lnTo>
                      <a:lnTo>
                        <a:pt x="473" y="1216"/>
                      </a:lnTo>
                      <a:lnTo>
                        <a:pt x="461" y="1216"/>
                      </a:lnTo>
                      <a:lnTo>
                        <a:pt x="451" y="1216"/>
                      </a:lnTo>
                      <a:lnTo>
                        <a:pt x="439" y="1216"/>
                      </a:lnTo>
                      <a:lnTo>
                        <a:pt x="427" y="1216"/>
                      </a:lnTo>
                      <a:lnTo>
                        <a:pt x="416" y="1216"/>
                      </a:lnTo>
                      <a:lnTo>
                        <a:pt x="405" y="1216"/>
                      </a:lnTo>
                      <a:lnTo>
                        <a:pt x="393" y="1215"/>
                      </a:lnTo>
                      <a:lnTo>
                        <a:pt x="381" y="1214"/>
                      </a:lnTo>
                      <a:lnTo>
                        <a:pt x="370" y="1214"/>
                      </a:lnTo>
                      <a:lnTo>
                        <a:pt x="359" y="1213"/>
                      </a:lnTo>
                      <a:lnTo>
                        <a:pt x="347" y="1212"/>
                      </a:lnTo>
                      <a:lnTo>
                        <a:pt x="336" y="1209"/>
                      </a:lnTo>
                      <a:lnTo>
                        <a:pt x="324" y="1208"/>
                      </a:lnTo>
                      <a:lnTo>
                        <a:pt x="313" y="1207"/>
                      </a:lnTo>
                      <a:lnTo>
                        <a:pt x="302" y="1205"/>
                      </a:lnTo>
                      <a:lnTo>
                        <a:pt x="290" y="1204"/>
                      </a:lnTo>
                      <a:lnTo>
                        <a:pt x="278" y="1202"/>
                      </a:lnTo>
                      <a:lnTo>
                        <a:pt x="267" y="1200"/>
                      </a:lnTo>
                      <a:lnTo>
                        <a:pt x="256" y="1198"/>
                      </a:lnTo>
                      <a:lnTo>
                        <a:pt x="244" y="1195"/>
                      </a:lnTo>
                      <a:lnTo>
                        <a:pt x="235" y="1194"/>
                      </a:lnTo>
                      <a:lnTo>
                        <a:pt x="228" y="1192"/>
                      </a:lnTo>
                      <a:lnTo>
                        <a:pt x="219" y="1190"/>
                      </a:lnTo>
                      <a:lnTo>
                        <a:pt x="212" y="1189"/>
                      </a:lnTo>
                      <a:lnTo>
                        <a:pt x="203" y="1187"/>
                      </a:lnTo>
                      <a:lnTo>
                        <a:pt x="196" y="1185"/>
                      </a:lnTo>
                      <a:lnTo>
                        <a:pt x="187" y="1183"/>
                      </a:lnTo>
                      <a:lnTo>
                        <a:pt x="179" y="1181"/>
                      </a:lnTo>
                      <a:lnTo>
                        <a:pt x="163" y="1176"/>
                      </a:lnTo>
                      <a:lnTo>
                        <a:pt x="147" y="1171"/>
                      </a:lnTo>
                      <a:lnTo>
                        <a:pt x="132" y="1167"/>
                      </a:lnTo>
                      <a:lnTo>
                        <a:pt x="116" y="1161"/>
                      </a:lnTo>
                      <a:lnTo>
                        <a:pt x="100" y="1156"/>
                      </a:lnTo>
                      <a:lnTo>
                        <a:pt x="85" y="1149"/>
                      </a:lnTo>
                      <a:lnTo>
                        <a:pt x="70" y="1144"/>
                      </a:lnTo>
                      <a:lnTo>
                        <a:pt x="55" y="1138"/>
                      </a:lnTo>
                      <a:lnTo>
                        <a:pt x="40" y="1131"/>
                      </a:lnTo>
                      <a:lnTo>
                        <a:pt x="27" y="1125"/>
                      </a:lnTo>
                      <a:lnTo>
                        <a:pt x="13" y="1117"/>
                      </a:lnTo>
                      <a:lnTo>
                        <a:pt x="0" y="1111"/>
                      </a:lnTo>
                      <a:lnTo>
                        <a:pt x="126" y="785"/>
                      </a:lnTo>
                      <a:lnTo>
                        <a:pt x="134" y="791"/>
                      </a:lnTo>
                      <a:lnTo>
                        <a:pt x="143" y="798"/>
                      </a:lnTo>
                      <a:lnTo>
                        <a:pt x="151" y="803"/>
                      </a:lnTo>
                      <a:lnTo>
                        <a:pt x="160" y="809"/>
                      </a:lnTo>
                      <a:lnTo>
                        <a:pt x="169" y="816"/>
                      </a:lnTo>
                      <a:lnTo>
                        <a:pt x="178" y="822"/>
                      </a:lnTo>
                      <a:lnTo>
                        <a:pt x="187" y="828"/>
                      </a:lnTo>
                      <a:lnTo>
                        <a:pt x="197" y="834"/>
                      </a:lnTo>
                      <a:lnTo>
                        <a:pt x="207" y="839"/>
                      </a:lnTo>
                      <a:lnTo>
                        <a:pt x="216" y="846"/>
                      </a:lnTo>
                      <a:lnTo>
                        <a:pt x="226" y="851"/>
                      </a:lnTo>
                      <a:lnTo>
                        <a:pt x="235" y="856"/>
                      </a:lnTo>
                      <a:lnTo>
                        <a:pt x="246" y="862"/>
                      </a:lnTo>
                      <a:lnTo>
                        <a:pt x="256" y="867"/>
                      </a:lnTo>
                      <a:lnTo>
                        <a:pt x="266" y="871"/>
                      </a:lnTo>
                      <a:lnTo>
                        <a:pt x="277" y="877"/>
                      </a:lnTo>
                      <a:lnTo>
                        <a:pt x="288" y="881"/>
                      </a:lnTo>
                      <a:lnTo>
                        <a:pt x="298" y="884"/>
                      </a:lnTo>
                      <a:lnTo>
                        <a:pt x="309" y="889"/>
                      </a:lnTo>
                      <a:lnTo>
                        <a:pt x="320" y="892"/>
                      </a:lnTo>
                      <a:lnTo>
                        <a:pt x="331" y="895"/>
                      </a:lnTo>
                      <a:lnTo>
                        <a:pt x="342" y="898"/>
                      </a:lnTo>
                      <a:lnTo>
                        <a:pt x="354" y="900"/>
                      </a:lnTo>
                      <a:lnTo>
                        <a:pt x="364" y="901"/>
                      </a:lnTo>
                      <a:lnTo>
                        <a:pt x="376" y="904"/>
                      </a:lnTo>
                      <a:lnTo>
                        <a:pt x="388" y="905"/>
                      </a:lnTo>
                      <a:lnTo>
                        <a:pt x="400" y="905"/>
                      </a:lnTo>
                      <a:lnTo>
                        <a:pt x="411" y="905"/>
                      </a:lnTo>
                      <a:lnTo>
                        <a:pt x="423" y="905"/>
                      </a:lnTo>
                      <a:lnTo>
                        <a:pt x="436" y="904"/>
                      </a:lnTo>
                      <a:lnTo>
                        <a:pt x="448" y="902"/>
                      </a:lnTo>
                      <a:lnTo>
                        <a:pt x="459" y="900"/>
                      </a:lnTo>
                      <a:lnTo>
                        <a:pt x="465" y="899"/>
                      </a:lnTo>
                      <a:lnTo>
                        <a:pt x="470" y="898"/>
                      </a:lnTo>
                      <a:lnTo>
                        <a:pt x="474" y="896"/>
                      </a:lnTo>
                      <a:lnTo>
                        <a:pt x="478" y="895"/>
                      </a:lnTo>
                      <a:lnTo>
                        <a:pt x="484" y="893"/>
                      </a:lnTo>
                      <a:lnTo>
                        <a:pt x="488" y="891"/>
                      </a:lnTo>
                      <a:lnTo>
                        <a:pt x="491" y="889"/>
                      </a:lnTo>
                      <a:lnTo>
                        <a:pt x="495" y="886"/>
                      </a:lnTo>
                      <a:lnTo>
                        <a:pt x="500" y="883"/>
                      </a:lnTo>
                      <a:lnTo>
                        <a:pt x="503" y="881"/>
                      </a:lnTo>
                      <a:lnTo>
                        <a:pt x="506" y="878"/>
                      </a:lnTo>
                      <a:lnTo>
                        <a:pt x="509" y="874"/>
                      </a:lnTo>
                      <a:lnTo>
                        <a:pt x="513" y="870"/>
                      </a:lnTo>
                      <a:lnTo>
                        <a:pt x="516" y="867"/>
                      </a:lnTo>
                      <a:lnTo>
                        <a:pt x="519" y="863"/>
                      </a:lnTo>
                      <a:lnTo>
                        <a:pt x="521" y="859"/>
                      </a:lnTo>
                      <a:lnTo>
                        <a:pt x="523" y="854"/>
                      </a:lnTo>
                      <a:lnTo>
                        <a:pt x="525" y="849"/>
                      </a:lnTo>
                      <a:lnTo>
                        <a:pt x="526" y="845"/>
                      </a:lnTo>
                      <a:lnTo>
                        <a:pt x="527" y="840"/>
                      </a:lnTo>
                      <a:lnTo>
                        <a:pt x="527" y="836"/>
                      </a:lnTo>
                      <a:lnTo>
                        <a:pt x="527" y="831"/>
                      </a:lnTo>
                      <a:lnTo>
                        <a:pt x="527" y="827"/>
                      </a:lnTo>
                      <a:lnTo>
                        <a:pt x="527" y="822"/>
                      </a:lnTo>
                      <a:lnTo>
                        <a:pt x="526" y="818"/>
                      </a:lnTo>
                      <a:lnTo>
                        <a:pt x="525" y="814"/>
                      </a:lnTo>
                      <a:lnTo>
                        <a:pt x="524" y="810"/>
                      </a:lnTo>
                      <a:lnTo>
                        <a:pt x="522" y="806"/>
                      </a:lnTo>
                      <a:lnTo>
                        <a:pt x="521" y="803"/>
                      </a:lnTo>
                      <a:lnTo>
                        <a:pt x="519" y="801"/>
                      </a:lnTo>
                      <a:lnTo>
                        <a:pt x="517" y="798"/>
                      </a:lnTo>
                      <a:lnTo>
                        <a:pt x="515" y="796"/>
                      </a:lnTo>
                      <a:lnTo>
                        <a:pt x="509" y="791"/>
                      </a:lnTo>
                      <a:lnTo>
                        <a:pt x="505" y="788"/>
                      </a:lnTo>
                      <a:lnTo>
                        <a:pt x="500" y="785"/>
                      </a:lnTo>
                      <a:lnTo>
                        <a:pt x="493" y="782"/>
                      </a:lnTo>
                      <a:lnTo>
                        <a:pt x="487" y="778"/>
                      </a:lnTo>
                      <a:lnTo>
                        <a:pt x="482" y="776"/>
                      </a:lnTo>
                      <a:lnTo>
                        <a:pt x="474" y="774"/>
                      </a:lnTo>
                      <a:lnTo>
                        <a:pt x="468" y="772"/>
                      </a:lnTo>
                      <a:lnTo>
                        <a:pt x="461" y="770"/>
                      </a:lnTo>
                      <a:lnTo>
                        <a:pt x="454" y="768"/>
                      </a:lnTo>
                      <a:lnTo>
                        <a:pt x="448" y="767"/>
                      </a:lnTo>
                      <a:lnTo>
                        <a:pt x="440" y="764"/>
                      </a:lnTo>
                      <a:lnTo>
                        <a:pt x="433" y="763"/>
                      </a:lnTo>
                      <a:lnTo>
                        <a:pt x="426" y="762"/>
                      </a:lnTo>
                      <a:lnTo>
                        <a:pt x="419" y="761"/>
                      </a:lnTo>
                      <a:lnTo>
                        <a:pt x="412" y="760"/>
                      </a:lnTo>
                      <a:lnTo>
                        <a:pt x="399" y="759"/>
                      </a:lnTo>
                      <a:lnTo>
                        <a:pt x="385" y="757"/>
                      </a:lnTo>
                      <a:lnTo>
                        <a:pt x="371" y="755"/>
                      </a:lnTo>
                      <a:lnTo>
                        <a:pt x="357" y="753"/>
                      </a:lnTo>
                      <a:lnTo>
                        <a:pt x="343" y="750"/>
                      </a:lnTo>
                      <a:lnTo>
                        <a:pt x="329" y="747"/>
                      </a:lnTo>
                      <a:lnTo>
                        <a:pt x="315" y="744"/>
                      </a:lnTo>
                      <a:lnTo>
                        <a:pt x="302" y="740"/>
                      </a:lnTo>
                      <a:lnTo>
                        <a:pt x="289" y="737"/>
                      </a:lnTo>
                      <a:lnTo>
                        <a:pt x="275" y="732"/>
                      </a:lnTo>
                      <a:lnTo>
                        <a:pt x="262" y="728"/>
                      </a:lnTo>
                      <a:lnTo>
                        <a:pt x="249" y="724"/>
                      </a:lnTo>
                      <a:lnTo>
                        <a:pt x="237" y="719"/>
                      </a:lnTo>
                      <a:lnTo>
                        <a:pt x="224" y="713"/>
                      </a:lnTo>
                      <a:lnTo>
                        <a:pt x="212" y="708"/>
                      </a:lnTo>
                      <a:lnTo>
                        <a:pt x="200" y="701"/>
                      </a:lnTo>
                      <a:lnTo>
                        <a:pt x="189" y="695"/>
                      </a:lnTo>
                      <a:lnTo>
                        <a:pt x="177" y="689"/>
                      </a:lnTo>
                      <a:lnTo>
                        <a:pt x="166" y="681"/>
                      </a:lnTo>
                      <a:lnTo>
                        <a:pt x="154" y="674"/>
                      </a:lnTo>
                      <a:lnTo>
                        <a:pt x="145" y="666"/>
                      </a:lnTo>
                      <a:lnTo>
                        <a:pt x="134" y="659"/>
                      </a:lnTo>
                      <a:lnTo>
                        <a:pt x="125" y="650"/>
                      </a:lnTo>
                      <a:lnTo>
                        <a:pt x="116" y="640"/>
                      </a:lnTo>
                      <a:lnTo>
                        <a:pt x="106" y="631"/>
                      </a:lnTo>
                      <a:lnTo>
                        <a:pt x="98" y="621"/>
                      </a:lnTo>
                      <a:lnTo>
                        <a:pt x="91" y="612"/>
                      </a:lnTo>
                      <a:lnTo>
                        <a:pt x="83" y="601"/>
                      </a:lnTo>
                      <a:lnTo>
                        <a:pt x="77" y="589"/>
                      </a:lnTo>
                      <a:lnTo>
                        <a:pt x="70" y="578"/>
                      </a:lnTo>
                      <a:lnTo>
                        <a:pt x="64" y="566"/>
                      </a:lnTo>
                      <a:lnTo>
                        <a:pt x="59" y="554"/>
                      </a:lnTo>
                      <a:lnTo>
                        <a:pt x="54" y="543"/>
                      </a:lnTo>
                      <a:lnTo>
                        <a:pt x="51" y="531"/>
                      </a:lnTo>
                      <a:lnTo>
                        <a:pt x="48" y="521"/>
                      </a:lnTo>
                      <a:lnTo>
                        <a:pt x="45" y="509"/>
                      </a:lnTo>
                      <a:lnTo>
                        <a:pt x="43" y="498"/>
                      </a:lnTo>
                      <a:lnTo>
                        <a:pt x="40" y="486"/>
                      </a:lnTo>
                      <a:lnTo>
                        <a:pt x="38" y="475"/>
                      </a:lnTo>
                      <a:lnTo>
                        <a:pt x="37" y="464"/>
                      </a:lnTo>
                      <a:lnTo>
                        <a:pt x="37" y="452"/>
                      </a:lnTo>
                      <a:lnTo>
                        <a:pt x="36" y="440"/>
                      </a:lnTo>
                      <a:lnTo>
                        <a:pt x="36" y="430"/>
                      </a:lnTo>
                      <a:lnTo>
                        <a:pt x="36" y="418"/>
                      </a:lnTo>
                      <a:lnTo>
                        <a:pt x="37" y="406"/>
                      </a:lnTo>
                      <a:lnTo>
                        <a:pt x="38" y="394"/>
                      </a:lnTo>
                      <a:lnTo>
                        <a:pt x="39" y="384"/>
                      </a:lnTo>
                      <a:lnTo>
                        <a:pt x="40" y="372"/>
                      </a:lnTo>
                      <a:lnTo>
                        <a:pt x="43" y="361"/>
                      </a:lnTo>
                      <a:lnTo>
                        <a:pt x="45" y="350"/>
                      </a:lnTo>
                      <a:lnTo>
                        <a:pt x="48" y="339"/>
                      </a:lnTo>
                      <a:lnTo>
                        <a:pt x="50" y="328"/>
                      </a:lnTo>
                      <a:lnTo>
                        <a:pt x="53" y="317"/>
                      </a:lnTo>
                      <a:lnTo>
                        <a:pt x="56" y="307"/>
                      </a:lnTo>
                      <a:lnTo>
                        <a:pt x="61" y="296"/>
                      </a:lnTo>
                      <a:lnTo>
                        <a:pt x="64" y="285"/>
                      </a:lnTo>
                      <a:lnTo>
                        <a:pt x="68" y="276"/>
                      </a:lnTo>
                      <a:lnTo>
                        <a:pt x="72" y="266"/>
                      </a:lnTo>
                      <a:lnTo>
                        <a:pt x="78" y="255"/>
                      </a:lnTo>
                      <a:lnTo>
                        <a:pt x="82" y="246"/>
                      </a:lnTo>
                      <a:lnTo>
                        <a:pt x="87" y="237"/>
                      </a:lnTo>
                      <a:lnTo>
                        <a:pt x="93" y="228"/>
                      </a:lnTo>
                      <a:lnTo>
                        <a:pt x="98" y="219"/>
                      </a:lnTo>
                      <a:lnTo>
                        <a:pt x="104" y="211"/>
                      </a:lnTo>
                      <a:lnTo>
                        <a:pt x="112" y="199"/>
                      </a:lnTo>
                      <a:lnTo>
                        <a:pt x="121" y="187"/>
                      </a:lnTo>
                      <a:lnTo>
                        <a:pt x="130" y="175"/>
                      </a:lnTo>
                      <a:lnTo>
                        <a:pt x="140" y="165"/>
                      </a:lnTo>
                      <a:lnTo>
                        <a:pt x="150" y="154"/>
                      </a:lnTo>
                      <a:lnTo>
                        <a:pt x="160" y="144"/>
                      </a:lnTo>
                      <a:lnTo>
                        <a:pt x="170" y="135"/>
                      </a:lnTo>
                      <a:lnTo>
                        <a:pt x="181" y="125"/>
                      </a:lnTo>
                      <a:lnTo>
                        <a:pt x="193" y="115"/>
                      </a:lnTo>
                      <a:lnTo>
                        <a:pt x="205" y="107"/>
                      </a:lnTo>
                      <a:lnTo>
                        <a:pt x="215" y="98"/>
                      </a:lnTo>
                      <a:lnTo>
                        <a:pt x="228" y="90"/>
                      </a:lnTo>
                      <a:lnTo>
                        <a:pt x="240" y="82"/>
                      </a:lnTo>
                      <a:lnTo>
                        <a:pt x="253" y="75"/>
                      </a:lnTo>
                      <a:lnTo>
                        <a:pt x="265" y="68"/>
                      </a:lnTo>
                      <a:lnTo>
                        <a:pt x="278" y="61"/>
                      </a:lnTo>
                      <a:lnTo>
                        <a:pt x="291" y="55"/>
                      </a:lnTo>
                      <a:lnTo>
                        <a:pt x="305" y="49"/>
                      </a:lnTo>
                      <a:lnTo>
                        <a:pt x="319" y="44"/>
                      </a:lnTo>
                      <a:lnTo>
                        <a:pt x="332" y="38"/>
                      </a:lnTo>
                      <a:lnTo>
                        <a:pt x="346" y="33"/>
                      </a:lnTo>
                      <a:lnTo>
                        <a:pt x="360" y="29"/>
                      </a:lnTo>
                      <a:lnTo>
                        <a:pt x="374" y="24"/>
                      </a:lnTo>
                      <a:lnTo>
                        <a:pt x="389" y="20"/>
                      </a:lnTo>
                      <a:lnTo>
                        <a:pt x="404" y="17"/>
                      </a:lnTo>
                      <a:lnTo>
                        <a:pt x="419" y="14"/>
                      </a:lnTo>
                      <a:lnTo>
                        <a:pt x="434" y="11"/>
                      </a:lnTo>
                      <a:lnTo>
                        <a:pt x="449" y="7"/>
                      </a:lnTo>
                      <a:lnTo>
                        <a:pt x="464" y="5"/>
                      </a:lnTo>
                      <a:lnTo>
                        <a:pt x="478" y="4"/>
                      </a:lnTo>
                      <a:lnTo>
                        <a:pt x="494" y="2"/>
                      </a:lnTo>
                      <a:lnTo>
                        <a:pt x="509" y="1"/>
                      </a:lnTo>
                      <a:close/>
                    </a:path>
                  </a:pathLst>
                </a:custGeom>
                <a:solidFill>
                  <a:srgbClr val="FFFFFF"/>
                </a:solidFill>
                <a:ln w="9525">
                  <a:noFill/>
                  <a:round/>
                  <a:headEnd/>
                  <a:tailEnd/>
                </a:ln>
              </p:spPr>
              <p:txBody>
                <a:bodyPr/>
                <a:lstStyle/>
                <a:p>
                  <a:pPr>
                    <a:defRPr/>
                  </a:pPr>
                  <a:endParaRPr lang="en-AU" dirty="0"/>
                </a:p>
              </p:txBody>
            </p:sp>
            <p:sp>
              <p:nvSpPr>
                <p:cNvPr id="20" name="Freeform 24"/>
                <p:cNvSpPr>
                  <a:spLocks/>
                </p:cNvSpPr>
                <p:nvPr/>
              </p:nvSpPr>
              <p:spPr bwMode="auto">
                <a:xfrm>
                  <a:off x="5522" y="293"/>
                  <a:ext cx="71" cy="90"/>
                </a:xfrm>
                <a:custGeom>
                  <a:avLst/>
                  <a:gdLst/>
                  <a:ahLst/>
                  <a:cxnLst>
                    <a:cxn ang="0">
                      <a:pos x="588" y="1"/>
                    </a:cxn>
                    <a:cxn ang="0">
                      <a:pos x="681" y="12"/>
                    </a:cxn>
                    <a:cxn ang="0">
                      <a:pos x="774" y="36"/>
                    </a:cxn>
                    <a:cxn ang="0">
                      <a:pos x="860" y="73"/>
                    </a:cxn>
                    <a:cxn ang="0">
                      <a:pos x="790" y="390"/>
                    </a:cxn>
                    <a:cxn ang="0">
                      <a:pos x="724" y="355"/>
                    </a:cxn>
                    <a:cxn ang="0">
                      <a:pos x="658" y="329"/>
                    </a:cxn>
                    <a:cxn ang="0">
                      <a:pos x="589" y="315"/>
                    </a:cxn>
                    <a:cxn ang="0">
                      <a:pos x="517" y="320"/>
                    </a:cxn>
                    <a:cxn ang="0">
                      <a:pos x="485" y="332"/>
                    </a:cxn>
                    <a:cxn ang="0">
                      <a:pos x="466" y="355"/>
                    </a:cxn>
                    <a:cxn ang="0">
                      <a:pos x="461" y="381"/>
                    </a:cxn>
                    <a:cxn ang="0">
                      <a:pos x="471" y="404"/>
                    </a:cxn>
                    <a:cxn ang="0">
                      <a:pos x="522" y="427"/>
                    </a:cxn>
                    <a:cxn ang="0">
                      <a:pos x="628" y="457"/>
                    </a:cxn>
                    <a:cxn ang="0">
                      <a:pos x="734" y="488"/>
                    </a:cxn>
                    <a:cxn ang="0">
                      <a:pos x="827" y="531"/>
                    </a:cxn>
                    <a:cxn ang="0">
                      <a:pos x="903" y="603"/>
                    </a:cxn>
                    <a:cxn ang="0">
                      <a:pos x="941" y="684"/>
                    </a:cxn>
                    <a:cxn ang="0">
                      <a:pos x="958" y="764"/>
                    </a:cxn>
                    <a:cxn ang="0">
                      <a:pos x="957" y="847"/>
                    </a:cxn>
                    <a:cxn ang="0">
                      <a:pos x="940" y="926"/>
                    </a:cxn>
                    <a:cxn ang="0">
                      <a:pos x="907" y="998"/>
                    </a:cxn>
                    <a:cxn ang="0">
                      <a:pos x="857" y="1063"/>
                    </a:cxn>
                    <a:cxn ang="0">
                      <a:pos x="798" y="1116"/>
                    </a:cxn>
                    <a:cxn ang="0">
                      <a:pos x="727" y="1157"/>
                    </a:cxn>
                    <a:cxn ang="0">
                      <a:pos x="648" y="1187"/>
                    </a:cxn>
                    <a:cxn ang="0">
                      <a:pos x="566" y="1206"/>
                    </a:cxn>
                    <a:cxn ang="0">
                      <a:pos x="485" y="1215"/>
                    </a:cxn>
                    <a:cxn ang="0">
                      <a:pos x="405" y="1216"/>
                    </a:cxn>
                    <a:cxn ang="0">
                      <a:pos x="324" y="1208"/>
                    </a:cxn>
                    <a:cxn ang="0">
                      <a:pos x="244" y="1195"/>
                    </a:cxn>
                    <a:cxn ang="0">
                      <a:pos x="188" y="1183"/>
                    </a:cxn>
                    <a:cxn ang="0">
                      <a:pos x="117" y="1161"/>
                    </a:cxn>
                    <a:cxn ang="0">
                      <a:pos x="13" y="1117"/>
                    </a:cxn>
                    <a:cxn ang="0">
                      <a:pos x="170" y="816"/>
                    </a:cxn>
                    <a:cxn ang="0">
                      <a:pos x="236" y="856"/>
                    </a:cxn>
                    <a:cxn ang="0">
                      <a:pos x="309" y="889"/>
                    </a:cxn>
                    <a:cxn ang="0">
                      <a:pos x="388" y="905"/>
                    </a:cxn>
                    <a:cxn ang="0">
                      <a:pos x="465" y="899"/>
                    </a:cxn>
                    <a:cxn ang="0">
                      <a:pos x="496" y="886"/>
                    </a:cxn>
                    <a:cxn ang="0">
                      <a:pos x="519" y="863"/>
                    </a:cxn>
                    <a:cxn ang="0">
                      <a:pos x="528" y="831"/>
                    </a:cxn>
                    <a:cxn ang="0">
                      <a:pos x="522" y="803"/>
                    </a:cxn>
                    <a:cxn ang="0">
                      <a:pos x="494" y="782"/>
                    </a:cxn>
                    <a:cxn ang="0">
                      <a:pos x="448" y="767"/>
                    </a:cxn>
                    <a:cxn ang="0">
                      <a:pos x="385" y="757"/>
                    </a:cxn>
                    <a:cxn ang="0">
                      <a:pos x="289" y="737"/>
                    </a:cxn>
                    <a:cxn ang="0">
                      <a:pos x="201" y="701"/>
                    </a:cxn>
                    <a:cxn ang="0">
                      <a:pos x="125" y="650"/>
                    </a:cxn>
                    <a:cxn ang="0">
                      <a:pos x="71" y="578"/>
                    </a:cxn>
                    <a:cxn ang="0">
                      <a:pos x="43" y="498"/>
                    </a:cxn>
                    <a:cxn ang="0">
                      <a:pos x="37" y="418"/>
                    </a:cxn>
                    <a:cxn ang="0">
                      <a:pos x="47" y="339"/>
                    </a:cxn>
                    <a:cxn ang="0">
                      <a:pos x="73" y="266"/>
                    </a:cxn>
                    <a:cxn ang="0">
                      <a:pos x="112" y="199"/>
                    </a:cxn>
                    <a:cxn ang="0">
                      <a:pos x="182" y="125"/>
                    </a:cxn>
                    <a:cxn ang="0">
                      <a:pos x="266" y="68"/>
                    </a:cxn>
                    <a:cxn ang="0">
                      <a:pos x="361" y="29"/>
                    </a:cxn>
                    <a:cxn ang="0">
                      <a:pos x="464" y="5"/>
                    </a:cxn>
                  </a:cxnLst>
                  <a:rect l="0" t="0" r="r" b="b"/>
                  <a:pathLst>
                    <a:path w="960" h="1216">
                      <a:moveTo>
                        <a:pt x="510" y="1"/>
                      </a:moveTo>
                      <a:lnTo>
                        <a:pt x="523" y="1"/>
                      </a:lnTo>
                      <a:lnTo>
                        <a:pt x="535" y="0"/>
                      </a:lnTo>
                      <a:lnTo>
                        <a:pt x="548" y="0"/>
                      </a:lnTo>
                      <a:lnTo>
                        <a:pt x="562" y="0"/>
                      </a:lnTo>
                      <a:lnTo>
                        <a:pt x="575" y="0"/>
                      </a:lnTo>
                      <a:lnTo>
                        <a:pt x="588" y="1"/>
                      </a:lnTo>
                      <a:lnTo>
                        <a:pt x="601" y="2"/>
                      </a:lnTo>
                      <a:lnTo>
                        <a:pt x="615" y="3"/>
                      </a:lnTo>
                      <a:lnTo>
                        <a:pt x="628" y="4"/>
                      </a:lnTo>
                      <a:lnTo>
                        <a:pt x="642" y="5"/>
                      </a:lnTo>
                      <a:lnTo>
                        <a:pt x="655" y="7"/>
                      </a:lnTo>
                      <a:lnTo>
                        <a:pt x="669" y="9"/>
                      </a:lnTo>
                      <a:lnTo>
                        <a:pt x="681" y="12"/>
                      </a:lnTo>
                      <a:lnTo>
                        <a:pt x="695" y="15"/>
                      </a:lnTo>
                      <a:lnTo>
                        <a:pt x="708" y="18"/>
                      </a:lnTo>
                      <a:lnTo>
                        <a:pt x="722" y="21"/>
                      </a:lnTo>
                      <a:lnTo>
                        <a:pt x="735" y="24"/>
                      </a:lnTo>
                      <a:lnTo>
                        <a:pt x="749" y="28"/>
                      </a:lnTo>
                      <a:lnTo>
                        <a:pt x="761" y="32"/>
                      </a:lnTo>
                      <a:lnTo>
                        <a:pt x="774" y="36"/>
                      </a:lnTo>
                      <a:lnTo>
                        <a:pt x="787" y="40"/>
                      </a:lnTo>
                      <a:lnTo>
                        <a:pt x="800" y="46"/>
                      </a:lnTo>
                      <a:lnTo>
                        <a:pt x="811" y="50"/>
                      </a:lnTo>
                      <a:lnTo>
                        <a:pt x="824" y="55"/>
                      </a:lnTo>
                      <a:lnTo>
                        <a:pt x="836" y="61"/>
                      </a:lnTo>
                      <a:lnTo>
                        <a:pt x="849" y="67"/>
                      </a:lnTo>
                      <a:lnTo>
                        <a:pt x="860" y="73"/>
                      </a:lnTo>
                      <a:lnTo>
                        <a:pt x="872" y="79"/>
                      </a:lnTo>
                      <a:lnTo>
                        <a:pt x="883" y="85"/>
                      </a:lnTo>
                      <a:lnTo>
                        <a:pt x="895" y="93"/>
                      </a:lnTo>
                      <a:lnTo>
                        <a:pt x="905" y="99"/>
                      </a:lnTo>
                      <a:lnTo>
                        <a:pt x="916" y="107"/>
                      </a:lnTo>
                      <a:lnTo>
                        <a:pt x="804" y="399"/>
                      </a:lnTo>
                      <a:lnTo>
                        <a:pt x="790" y="390"/>
                      </a:lnTo>
                      <a:lnTo>
                        <a:pt x="774" y="381"/>
                      </a:lnTo>
                      <a:lnTo>
                        <a:pt x="767" y="376"/>
                      </a:lnTo>
                      <a:lnTo>
                        <a:pt x="758" y="372"/>
                      </a:lnTo>
                      <a:lnTo>
                        <a:pt x="750" y="368"/>
                      </a:lnTo>
                      <a:lnTo>
                        <a:pt x="741" y="363"/>
                      </a:lnTo>
                      <a:lnTo>
                        <a:pt x="733" y="359"/>
                      </a:lnTo>
                      <a:lnTo>
                        <a:pt x="724" y="355"/>
                      </a:lnTo>
                      <a:lnTo>
                        <a:pt x="714" y="351"/>
                      </a:lnTo>
                      <a:lnTo>
                        <a:pt x="705" y="346"/>
                      </a:lnTo>
                      <a:lnTo>
                        <a:pt x="696" y="343"/>
                      </a:lnTo>
                      <a:lnTo>
                        <a:pt x="687" y="339"/>
                      </a:lnTo>
                      <a:lnTo>
                        <a:pt x="677" y="336"/>
                      </a:lnTo>
                      <a:lnTo>
                        <a:pt x="668" y="332"/>
                      </a:lnTo>
                      <a:lnTo>
                        <a:pt x="658" y="329"/>
                      </a:lnTo>
                      <a:lnTo>
                        <a:pt x="648" y="326"/>
                      </a:lnTo>
                      <a:lnTo>
                        <a:pt x="638" y="324"/>
                      </a:lnTo>
                      <a:lnTo>
                        <a:pt x="628" y="322"/>
                      </a:lnTo>
                      <a:lnTo>
                        <a:pt x="618" y="320"/>
                      </a:lnTo>
                      <a:lnTo>
                        <a:pt x="608" y="317"/>
                      </a:lnTo>
                      <a:lnTo>
                        <a:pt x="598" y="316"/>
                      </a:lnTo>
                      <a:lnTo>
                        <a:pt x="589" y="315"/>
                      </a:lnTo>
                      <a:lnTo>
                        <a:pt x="578" y="315"/>
                      </a:lnTo>
                      <a:lnTo>
                        <a:pt x="568" y="314"/>
                      </a:lnTo>
                      <a:lnTo>
                        <a:pt x="558" y="315"/>
                      </a:lnTo>
                      <a:lnTo>
                        <a:pt x="548" y="315"/>
                      </a:lnTo>
                      <a:lnTo>
                        <a:pt x="537" y="316"/>
                      </a:lnTo>
                      <a:lnTo>
                        <a:pt x="528" y="317"/>
                      </a:lnTo>
                      <a:lnTo>
                        <a:pt x="517" y="320"/>
                      </a:lnTo>
                      <a:lnTo>
                        <a:pt x="508" y="322"/>
                      </a:lnTo>
                      <a:lnTo>
                        <a:pt x="503" y="323"/>
                      </a:lnTo>
                      <a:lnTo>
                        <a:pt x="500" y="325"/>
                      </a:lnTo>
                      <a:lnTo>
                        <a:pt x="496" y="326"/>
                      </a:lnTo>
                      <a:lnTo>
                        <a:pt x="493" y="328"/>
                      </a:lnTo>
                      <a:lnTo>
                        <a:pt x="488" y="330"/>
                      </a:lnTo>
                      <a:lnTo>
                        <a:pt x="485" y="332"/>
                      </a:lnTo>
                      <a:lnTo>
                        <a:pt x="482" y="336"/>
                      </a:lnTo>
                      <a:lnTo>
                        <a:pt x="479" y="338"/>
                      </a:lnTo>
                      <a:lnTo>
                        <a:pt x="476" y="341"/>
                      </a:lnTo>
                      <a:lnTo>
                        <a:pt x="472" y="344"/>
                      </a:lnTo>
                      <a:lnTo>
                        <a:pt x="470" y="347"/>
                      </a:lnTo>
                      <a:lnTo>
                        <a:pt x="468" y="351"/>
                      </a:lnTo>
                      <a:lnTo>
                        <a:pt x="466" y="355"/>
                      </a:lnTo>
                      <a:lnTo>
                        <a:pt x="464" y="358"/>
                      </a:lnTo>
                      <a:lnTo>
                        <a:pt x="462" y="362"/>
                      </a:lnTo>
                      <a:lnTo>
                        <a:pt x="461" y="367"/>
                      </a:lnTo>
                      <a:lnTo>
                        <a:pt x="461" y="370"/>
                      </a:lnTo>
                      <a:lnTo>
                        <a:pt x="461" y="373"/>
                      </a:lnTo>
                      <a:lnTo>
                        <a:pt x="461" y="376"/>
                      </a:lnTo>
                      <a:lnTo>
                        <a:pt x="461" y="381"/>
                      </a:lnTo>
                      <a:lnTo>
                        <a:pt x="461" y="384"/>
                      </a:lnTo>
                      <a:lnTo>
                        <a:pt x="462" y="387"/>
                      </a:lnTo>
                      <a:lnTo>
                        <a:pt x="463" y="391"/>
                      </a:lnTo>
                      <a:lnTo>
                        <a:pt x="465" y="394"/>
                      </a:lnTo>
                      <a:lnTo>
                        <a:pt x="466" y="398"/>
                      </a:lnTo>
                      <a:lnTo>
                        <a:pt x="469" y="401"/>
                      </a:lnTo>
                      <a:lnTo>
                        <a:pt x="471" y="404"/>
                      </a:lnTo>
                      <a:lnTo>
                        <a:pt x="475" y="407"/>
                      </a:lnTo>
                      <a:lnTo>
                        <a:pt x="478" y="411"/>
                      </a:lnTo>
                      <a:lnTo>
                        <a:pt x="482" y="413"/>
                      </a:lnTo>
                      <a:lnTo>
                        <a:pt x="486" y="415"/>
                      </a:lnTo>
                      <a:lnTo>
                        <a:pt x="492" y="417"/>
                      </a:lnTo>
                      <a:lnTo>
                        <a:pt x="507" y="422"/>
                      </a:lnTo>
                      <a:lnTo>
                        <a:pt x="522" y="427"/>
                      </a:lnTo>
                      <a:lnTo>
                        <a:pt x="536" y="432"/>
                      </a:lnTo>
                      <a:lnTo>
                        <a:pt x="551" y="436"/>
                      </a:lnTo>
                      <a:lnTo>
                        <a:pt x="566" y="440"/>
                      </a:lnTo>
                      <a:lnTo>
                        <a:pt x="582" y="445"/>
                      </a:lnTo>
                      <a:lnTo>
                        <a:pt x="597" y="448"/>
                      </a:lnTo>
                      <a:lnTo>
                        <a:pt x="613" y="452"/>
                      </a:lnTo>
                      <a:lnTo>
                        <a:pt x="628" y="457"/>
                      </a:lnTo>
                      <a:lnTo>
                        <a:pt x="644" y="461"/>
                      </a:lnTo>
                      <a:lnTo>
                        <a:pt x="659" y="464"/>
                      </a:lnTo>
                      <a:lnTo>
                        <a:pt x="674" y="468"/>
                      </a:lnTo>
                      <a:lnTo>
                        <a:pt x="689" y="473"/>
                      </a:lnTo>
                      <a:lnTo>
                        <a:pt x="704" y="478"/>
                      </a:lnTo>
                      <a:lnTo>
                        <a:pt x="719" y="482"/>
                      </a:lnTo>
                      <a:lnTo>
                        <a:pt x="734" y="488"/>
                      </a:lnTo>
                      <a:lnTo>
                        <a:pt x="747" y="492"/>
                      </a:lnTo>
                      <a:lnTo>
                        <a:pt x="762" y="498"/>
                      </a:lnTo>
                      <a:lnTo>
                        <a:pt x="776" y="504"/>
                      </a:lnTo>
                      <a:lnTo>
                        <a:pt x="789" y="510"/>
                      </a:lnTo>
                      <a:lnTo>
                        <a:pt x="803" y="516"/>
                      </a:lnTo>
                      <a:lnTo>
                        <a:pt x="816" y="524"/>
                      </a:lnTo>
                      <a:lnTo>
                        <a:pt x="827" y="531"/>
                      </a:lnTo>
                      <a:lnTo>
                        <a:pt x="840" y="540"/>
                      </a:lnTo>
                      <a:lnTo>
                        <a:pt x="852" y="548"/>
                      </a:lnTo>
                      <a:lnTo>
                        <a:pt x="863" y="558"/>
                      </a:lnTo>
                      <a:lnTo>
                        <a:pt x="873" y="569"/>
                      </a:lnTo>
                      <a:lnTo>
                        <a:pt x="884" y="579"/>
                      </a:lnTo>
                      <a:lnTo>
                        <a:pt x="893" y="591"/>
                      </a:lnTo>
                      <a:lnTo>
                        <a:pt x="903" y="603"/>
                      </a:lnTo>
                      <a:lnTo>
                        <a:pt x="912" y="616"/>
                      </a:lnTo>
                      <a:lnTo>
                        <a:pt x="919" y="631"/>
                      </a:lnTo>
                      <a:lnTo>
                        <a:pt x="924" y="640"/>
                      </a:lnTo>
                      <a:lnTo>
                        <a:pt x="930" y="651"/>
                      </a:lnTo>
                      <a:lnTo>
                        <a:pt x="934" y="662"/>
                      </a:lnTo>
                      <a:lnTo>
                        <a:pt x="938" y="673"/>
                      </a:lnTo>
                      <a:lnTo>
                        <a:pt x="941" y="684"/>
                      </a:lnTo>
                      <a:lnTo>
                        <a:pt x="945" y="695"/>
                      </a:lnTo>
                      <a:lnTo>
                        <a:pt x="948" y="707"/>
                      </a:lnTo>
                      <a:lnTo>
                        <a:pt x="951" y="717"/>
                      </a:lnTo>
                      <a:lnTo>
                        <a:pt x="953" y="729"/>
                      </a:lnTo>
                      <a:lnTo>
                        <a:pt x="955" y="741"/>
                      </a:lnTo>
                      <a:lnTo>
                        <a:pt x="956" y="753"/>
                      </a:lnTo>
                      <a:lnTo>
                        <a:pt x="958" y="764"/>
                      </a:lnTo>
                      <a:lnTo>
                        <a:pt x="960" y="776"/>
                      </a:lnTo>
                      <a:lnTo>
                        <a:pt x="960" y="788"/>
                      </a:lnTo>
                      <a:lnTo>
                        <a:pt x="960" y="800"/>
                      </a:lnTo>
                      <a:lnTo>
                        <a:pt x="960" y="812"/>
                      </a:lnTo>
                      <a:lnTo>
                        <a:pt x="960" y="823"/>
                      </a:lnTo>
                      <a:lnTo>
                        <a:pt x="958" y="835"/>
                      </a:lnTo>
                      <a:lnTo>
                        <a:pt x="957" y="847"/>
                      </a:lnTo>
                      <a:lnTo>
                        <a:pt x="956" y="859"/>
                      </a:lnTo>
                      <a:lnTo>
                        <a:pt x="954" y="869"/>
                      </a:lnTo>
                      <a:lnTo>
                        <a:pt x="952" y="881"/>
                      </a:lnTo>
                      <a:lnTo>
                        <a:pt x="950" y="893"/>
                      </a:lnTo>
                      <a:lnTo>
                        <a:pt x="947" y="904"/>
                      </a:lnTo>
                      <a:lnTo>
                        <a:pt x="944" y="915"/>
                      </a:lnTo>
                      <a:lnTo>
                        <a:pt x="940" y="926"/>
                      </a:lnTo>
                      <a:lnTo>
                        <a:pt x="937" y="937"/>
                      </a:lnTo>
                      <a:lnTo>
                        <a:pt x="933" y="947"/>
                      </a:lnTo>
                      <a:lnTo>
                        <a:pt x="929" y="957"/>
                      </a:lnTo>
                      <a:lnTo>
                        <a:pt x="923" y="968"/>
                      </a:lnTo>
                      <a:lnTo>
                        <a:pt x="919" y="977"/>
                      </a:lnTo>
                      <a:lnTo>
                        <a:pt x="914" y="987"/>
                      </a:lnTo>
                      <a:lnTo>
                        <a:pt x="907" y="998"/>
                      </a:lnTo>
                      <a:lnTo>
                        <a:pt x="901" y="1008"/>
                      </a:lnTo>
                      <a:lnTo>
                        <a:pt x="895" y="1018"/>
                      </a:lnTo>
                      <a:lnTo>
                        <a:pt x="887" y="1028"/>
                      </a:lnTo>
                      <a:lnTo>
                        <a:pt x="881" y="1037"/>
                      </a:lnTo>
                      <a:lnTo>
                        <a:pt x="873" y="1046"/>
                      </a:lnTo>
                      <a:lnTo>
                        <a:pt x="866" y="1054"/>
                      </a:lnTo>
                      <a:lnTo>
                        <a:pt x="857" y="1063"/>
                      </a:lnTo>
                      <a:lnTo>
                        <a:pt x="850" y="1071"/>
                      </a:lnTo>
                      <a:lnTo>
                        <a:pt x="841" y="1080"/>
                      </a:lnTo>
                      <a:lnTo>
                        <a:pt x="833" y="1087"/>
                      </a:lnTo>
                      <a:lnTo>
                        <a:pt x="824" y="1095"/>
                      </a:lnTo>
                      <a:lnTo>
                        <a:pt x="816" y="1102"/>
                      </a:lnTo>
                      <a:lnTo>
                        <a:pt x="806" y="1109"/>
                      </a:lnTo>
                      <a:lnTo>
                        <a:pt x="798" y="1116"/>
                      </a:lnTo>
                      <a:lnTo>
                        <a:pt x="788" y="1123"/>
                      </a:lnTo>
                      <a:lnTo>
                        <a:pt x="778" y="1129"/>
                      </a:lnTo>
                      <a:lnTo>
                        <a:pt x="769" y="1135"/>
                      </a:lnTo>
                      <a:lnTo>
                        <a:pt x="758" y="1141"/>
                      </a:lnTo>
                      <a:lnTo>
                        <a:pt x="749" y="1146"/>
                      </a:lnTo>
                      <a:lnTo>
                        <a:pt x="738" y="1152"/>
                      </a:lnTo>
                      <a:lnTo>
                        <a:pt x="727" y="1157"/>
                      </a:lnTo>
                      <a:lnTo>
                        <a:pt x="717" y="1162"/>
                      </a:lnTo>
                      <a:lnTo>
                        <a:pt x="706" y="1167"/>
                      </a:lnTo>
                      <a:lnTo>
                        <a:pt x="694" y="1171"/>
                      </a:lnTo>
                      <a:lnTo>
                        <a:pt x="684" y="1175"/>
                      </a:lnTo>
                      <a:lnTo>
                        <a:pt x="672" y="1179"/>
                      </a:lnTo>
                      <a:lnTo>
                        <a:pt x="660" y="1184"/>
                      </a:lnTo>
                      <a:lnTo>
                        <a:pt x="648" y="1187"/>
                      </a:lnTo>
                      <a:lnTo>
                        <a:pt x="637" y="1190"/>
                      </a:lnTo>
                      <a:lnTo>
                        <a:pt x="624" y="1193"/>
                      </a:lnTo>
                      <a:lnTo>
                        <a:pt x="612" y="1197"/>
                      </a:lnTo>
                      <a:lnTo>
                        <a:pt x="600" y="1200"/>
                      </a:lnTo>
                      <a:lnTo>
                        <a:pt x="589" y="1202"/>
                      </a:lnTo>
                      <a:lnTo>
                        <a:pt x="577" y="1204"/>
                      </a:lnTo>
                      <a:lnTo>
                        <a:pt x="566" y="1206"/>
                      </a:lnTo>
                      <a:lnTo>
                        <a:pt x="555" y="1208"/>
                      </a:lnTo>
                      <a:lnTo>
                        <a:pt x="543" y="1209"/>
                      </a:lnTo>
                      <a:lnTo>
                        <a:pt x="531" y="1210"/>
                      </a:lnTo>
                      <a:lnTo>
                        <a:pt x="519" y="1213"/>
                      </a:lnTo>
                      <a:lnTo>
                        <a:pt x="509" y="1214"/>
                      </a:lnTo>
                      <a:lnTo>
                        <a:pt x="497" y="1215"/>
                      </a:lnTo>
                      <a:lnTo>
                        <a:pt x="485" y="1215"/>
                      </a:lnTo>
                      <a:lnTo>
                        <a:pt x="474" y="1216"/>
                      </a:lnTo>
                      <a:lnTo>
                        <a:pt x="462" y="1216"/>
                      </a:lnTo>
                      <a:lnTo>
                        <a:pt x="451" y="1216"/>
                      </a:lnTo>
                      <a:lnTo>
                        <a:pt x="439" y="1216"/>
                      </a:lnTo>
                      <a:lnTo>
                        <a:pt x="428" y="1216"/>
                      </a:lnTo>
                      <a:lnTo>
                        <a:pt x="416" y="1216"/>
                      </a:lnTo>
                      <a:lnTo>
                        <a:pt x="405" y="1216"/>
                      </a:lnTo>
                      <a:lnTo>
                        <a:pt x="394" y="1215"/>
                      </a:lnTo>
                      <a:lnTo>
                        <a:pt x="382" y="1214"/>
                      </a:lnTo>
                      <a:lnTo>
                        <a:pt x="370" y="1214"/>
                      </a:lnTo>
                      <a:lnTo>
                        <a:pt x="360" y="1213"/>
                      </a:lnTo>
                      <a:lnTo>
                        <a:pt x="348" y="1212"/>
                      </a:lnTo>
                      <a:lnTo>
                        <a:pt x="336" y="1209"/>
                      </a:lnTo>
                      <a:lnTo>
                        <a:pt x="324" y="1208"/>
                      </a:lnTo>
                      <a:lnTo>
                        <a:pt x="314" y="1207"/>
                      </a:lnTo>
                      <a:lnTo>
                        <a:pt x="302" y="1205"/>
                      </a:lnTo>
                      <a:lnTo>
                        <a:pt x="290" y="1204"/>
                      </a:lnTo>
                      <a:lnTo>
                        <a:pt x="279" y="1202"/>
                      </a:lnTo>
                      <a:lnTo>
                        <a:pt x="268" y="1200"/>
                      </a:lnTo>
                      <a:lnTo>
                        <a:pt x="256" y="1198"/>
                      </a:lnTo>
                      <a:lnTo>
                        <a:pt x="244" y="1195"/>
                      </a:lnTo>
                      <a:lnTo>
                        <a:pt x="236" y="1194"/>
                      </a:lnTo>
                      <a:lnTo>
                        <a:pt x="228" y="1192"/>
                      </a:lnTo>
                      <a:lnTo>
                        <a:pt x="220" y="1190"/>
                      </a:lnTo>
                      <a:lnTo>
                        <a:pt x="212" y="1189"/>
                      </a:lnTo>
                      <a:lnTo>
                        <a:pt x="204" y="1187"/>
                      </a:lnTo>
                      <a:lnTo>
                        <a:pt x="195" y="1185"/>
                      </a:lnTo>
                      <a:lnTo>
                        <a:pt x="188" y="1183"/>
                      </a:lnTo>
                      <a:lnTo>
                        <a:pt x="179" y="1181"/>
                      </a:lnTo>
                      <a:lnTo>
                        <a:pt x="172" y="1178"/>
                      </a:lnTo>
                      <a:lnTo>
                        <a:pt x="163" y="1176"/>
                      </a:lnTo>
                      <a:lnTo>
                        <a:pt x="156" y="1174"/>
                      </a:lnTo>
                      <a:lnTo>
                        <a:pt x="147" y="1171"/>
                      </a:lnTo>
                      <a:lnTo>
                        <a:pt x="131" y="1167"/>
                      </a:lnTo>
                      <a:lnTo>
                        <a:pt x="117" y="1161"/>
                      </a:lnTo>
                      <a:lnTo>
                        <a:pt x="101" y="1156"/>
                      </a:lnTo>
                      <a:lnTo>
                        <a:pt x="86" y="1149"/>
                      </a:lnTo>
                      <a:lnTo>
                        <a:pt x="71" y="1144"/>
                      </a:lnTo>
                      <a:lnTo>
                        <a:pt x="56" y="1138"/>
                      </a:lnTo>
                      <a:lnTo>
                        <a:pt x="41" y="1131"/>
                      </a:lnTo>
                      <a:lnTo>
                        <a:pt x="27" y="1125"/>
                      </a:lnTo>
                      <a:lnTo>
                        <a:pt x="13" y="1117"/>
                      </a:lnTo>
                      <a:lnTo>
                        <a:pt x="0" y="1111"/>
                      </a:lnTo>
                      <a:lnTo>
                        <a:pt x="126" y="785"/>
                      </a:lnTo>
                      <a:lnTo>
                        <a:pt x="135" y="791"/>
                      </a:lnTo>
                      <a:lnTo>
                        <a:pt x="143" y="798"/>
                      </a:lnTo>
                      <a:lnTo>
                        <a:pt x="152" y="803"/>
                      </a:lnTo>
                      <a:lnTo>
                        <a:pt x="160" y="809"/>
                      </a:lnTo>
                      <a:lnTo>
                        <a:pt x="170" y="816"/>
                      </a:lnTo>
                      <a:lnTo>
                        <a:pt x="178" y="822"/>
                      </a:lnTo>
                      <a:lnTo>
                        <a:pt x="188" y="828"/>
                      </a:lnTo>
                      <a:lnTo>
                        <a:pt x="198" y="834"/>
                      </a:lnTo>
                      <a:lnTo>
                        <a:pt x="207" y="839"/>
                      </a:lnTo>
                      <a:lnTo>
                        <a:pt x="217" y="846"/>
                      </a:lnTo>
                      <a:lnTo>
                        <a:pt x="226" y="851"/>
                      </a:lnTo>
                      <a:lnTo>
                        <a:pt x="236" y="856"/>
                      </a:lnTo>
                      <a:lnTo>
                        <a:pt x="247" y="862"/>
                      </a:lnTo>
                      <a:lnTo>
                        <a:pt x="256" y="867"/>
                      </a:lnTo>
                      <a:lnTo>
                        <a:pt x="267" y="871"/>
                      </a:lnTo>
                      <a:lnTo>
                        <a:pt x="277" y="877"/>
                      </a:lnTo>
                      <a:lnTo>
                        <a:pt x="288" y="881"/>
                      </a:lnTo>
                      <a:lnTo>
                        <a:pt x="299" y="884"/>
                      </a:lnTo>
                      <a:lnTo>
                        <a:pt x="309" y="889"/>
                      </a:lnTo>
                      <a:lnTo>
                        <a:pt x="320" y="892"/>
                      </a:lnTo>
                      <a:lnTo>
                        <a:pt x="332" y="895"/>
                      </a:lnTo>
                      <a:lnTo>
                        <a:pt x="342" y="898"/>
                      </a:lnTo>
                      <a:lnTo>
                        <a:pt x="354" y="900"/>
                      </a:lnTo>
                      <a:lnTo>
                        <a:pt x="365" y="901"/>
                      </a:lnTo>
                      <a:lnTo>
                        <a:pt x="377" y="904"/>
                      </a:lnTo>
                      <a:lnTo>
                        <a:pt x="388" y="905"/>
                      </a:lnTo>
                      <a:lnTo>
                        <a:pt x="400" y="905"/>
                      </a:lnTo>
                      <a:lnTo>
                        <a:pt x="412" y="905"/>
                      </a:lnTo>
                      <a:lnTo>
                        <a:pt x="423" y="905"/>
                      </a:lnTo>
                      <a:lnTo>
                        <a:pt x="436" y="904"/>
                      </a:lnTo>
                      <a:lnTo>
                        <a:pt x="448" y="902"/>
                      </a:lnTo>
                      <a:lnTo>
                        <a:pt x="460" y="900"/>
                      </a:lnTo>
                      <a:lnTo>
                        <a:pt x="465" y="899"/>
                      </a:lnTo>
                      <a:lnTo>
                        <a:pt x="470" y="898"/>
                      </a:lnTo>
                      <a:lnTo>
                        <a:pt x="475" y="896"/>
                      </a:lnTo>
                      <a:lnTo>
                        <a:pt x="479" y="895"/>
                      </a:lnTo>
                      <a:lnTo>
                        <a:pt x="483" y="893"/>
                      </a:lnTo>
                      <a:lnTo>
                        <a:pt x="488" y="891"/>
                      </a:lnTo>
                      <a:lnTo>
                        <a:pt x="492" y="889"/>
                      </a:lnTo>
                      <a:lnTo>
                        <a:pt x="496" y="886"/>
                      </a:lnTo>
                      <a:lnTo>
                        <a:pt x="500" y="883"/>
                      </a:lnTo>
                      <a:lnTo>
                        <a:pt x="503" y="881"/>
                      </a:lnTo>
                      <a:lnTo>
                        <a:pt x="507" y="878"/>
                      </a:lnTo>
                      <a:lnTo>
                        <a:pt x="510" y="874"/>
                      </a:lnTo>
                      <a:lnTo>
                        <a:pt x="513" y="870"/>
                      </a:lnTo>
                      <a:lnTo>
                        <a:pt x="516" y="867"/>
                      </a:lnTo>
                      <a:lnTo>
                        <a:pt x="519" y="863"/>
                      </a:lnTo>
                      <a:lnTo>
                        <a:pt x="522" y="859"/>
                      </a:lnTo>
                      <a:lnTo>
                        <a:pt x="524" y="854"/>
                      </a:lnTo>
                      <a:lnTo>
                        <a:pt x="526" y="849"/>
                      </a:lnTo>
                      <a:lnTo>
                        <a:pt x="527" y="845"/>
                      </a:lnTo>
                      <a:lnTo>
                        <a:pt x="528" y="840"/>
                      </a:lnTo>
                      <a:lnTo>
                        <a:pt x="528" y="836"/>
                      </a:lnTo>
                      <a:lnTo>
                        <a:pt x="528" y="831"/>
                      </a:lnTo>
                      <a:lnTo>
                        <a:pt x="528" y="827"/>
                      </a:lnTo>
                      <a:lnTo>
                        <a:pt x="528" y="822"/>
                      </a:lnTo>
                      <a:lnTo>
                        <a:pt x="527" y="818"/>
                      </a:lnTo>
                      <a:lnTo>
                        <a:pt x="526" y="814"/>
                      </a:lnTo>
                      <a:lnTo>
                        <a:pt x="525" y="810"/>
                      </a:lnTo>
                      <a:lnTo>
                        <a:pt x="523" y="806"/>
                      </a:lnTo>
                      <a:lnTo>
                        <a:pt x="522" y="803"/>
                      </a:lnTo>
                      <a:lnTo>
                        <a:pt x="519" y="801"/>
                      </a:lnTo>
                      <a:lnTo>
                        <a:pt x="517" y="798"/>
                      </a:lnTo>
                      <a:lnTo>
                        <a:pt x="515" y="796"/>
                      </a:lnTo>
                      <a:lnTo>
                        <a:pt x="510" y="791"/>
                      </a:lnTo>
                      <a:lnTo>
                        <a:pt x="506" y="788"/>
                      </a:lnTo>
                      <a:lnTo>
                        <a:pt x="500" y="785"/>
                      </a:lnTo>
                      <a:lnTo>
                        <a:pt x="494" y="782"/>
                      </a:lnTo>
                      <a:lnTo>
                        <a:pt x="487" y="778"/>
                      </a:lnTo>
                      <a:lnTo>
                        <a:pt x="481" y="776"/>
                      </a:lnTo>
                      <a:lnTo>
                        <a:pt x="475" y="774"/>
                      </a:lnTo>
                      <a:lnTo>
                        <a:pt x="468" y="772"/>
                      </a:lnTo>
                      <a:lnTo>
                        <a:pt x="462" y="770"/>
                      </a:lnTo>
                      <a:lnTo>
                        <a:pt x="454" y="768"/>
                      </a:lnTo>
                      <a:lnTo>
                        <a:pt x="448" y="767"/>
                      </a:lnTo>
                      <a:lnTo>
                        <a:pt x="441" y="764"/>
                      </a:lnTo>
                      <a:lnTo>
                        <a:pt x="433" y="763"/>
                      </a:lnTo>
                      <a:lnTo>
                        <a:pt x="427" y="762"/>
                      </a:lnTo>
                      <a:lnTo>
                        <a:pt x="419" y="761"/>
                      </a:lnTo>
                      <a:lnTo>
                        <a:pt x="413" y="760"/>
                      </a:lnTo>
                      <a:lnTo>
                        <a:pt x="399" y="759"/>
                      </a:lnTo>
                      <a:lnTo>
                        <a:pt x="385" y="757"/>
                      </a:lnTo>
                      <a:lnTo>
                        <a:pt x="371" y="755"/>
                      </a:lnTo>
                      <a:lnTo>
                        <a:pt x="357" y="753"/>
                      </a:lnTo>
                      <a:lnTo>
                        <a:pt x="344" y="750"/>
                      </a:lnTo>
                      <a:lnTo>
                        <a:pt x="330" y="747"/>
                      </a:lnTo>
                      <a:lnTo>
                        <a:pt x="316" y="744"/>
                      </a:lnTo>
                      <a:lnTo>
                        <a:pt x="302" y="740"/>
                      </a:lnTo>
                      <a:lnTo>
                        <a:pt x="289" y="737"/>
                      </a:lnTo>
                      <a:lnTo>
                        <a:pt x="275" y="732"/>
                      </a:lnTo>
                      <a:lnTo>
                        <a:pt x="263" y="728"/>
                      </a:lnTo>
                      <a:lnTo>
                        <a:pt x="250" y="724"/>
                      </a:lnTo>
                      <a:lnTo>
                        <a:pt x="237" y="719"/>
                      </a:lnTo>
                      <a:lnTo>
                        <a:pt x="224" y="713"/>
                      </a:lnTo>
                      <a:lnTo>
                        <a:pt x="212" y="708"/>
                      </a:lnTo>
                      <a:lnTo>
                        <a:pt x="201" y="701"/>
                      </a:lnTo>
                      <a:lnTo>
                        <a:pt x="189" y="695"/>
                      </a:lnTo>
                      <a:lnTo>
                        <a:pt x="177" y="689"/>
                      </a:lnTo>
                      <a:lnTo>
                        <a:pt x="166" y="681"/>
                      </a:lnTo>
                      <a:lnTo>
                        <a:pt x="155" y="674"/>
                      </a:lnTo>
                      <a:lnTo>
                        <a:pt x="145" y="666"/>
                      </a:lnTo>
                      <a:lnTo>
                        <a:pt x="135" y="659"/>
                      </a:lnTo>
                      <a:lnTo>
                        <a:pt x="125" y="650"/>
                      </a:lnTo>
                      <a:lnTo>
                        <a:pt x="117" y="640"/>
                      </a:lnTo>
                      <a:lnTo>
                        <a:pt x="107" y="631"/>
                      </a:lnTo>
                      <a:lnTo>
                        <a:pt x="98" y="621"/>
                      </a:lnTo>
                      <a:lnTo>
                        <a:pt x="91" y="612"/>
                      </a:lnTo>
                      <a:lnTo>
                        <a:pt x="83" y="601"/>
                      </a:lnTo>
                      <a:lnTo>
                        <a:pt x="77" y="589"/>
                      </a:lnTo>
                      <a:lnTo>
                        <a:pt x="71" y="578"/>
                      </a:lnTo>
                      <a:lnTo>
                        <a:pt x="64" y="566"/>
                      </a:lnTo>
                      <a:lnTo>
                        <a:pt x="59" y="554"/>
                      </a:lnTo>
                      <a:lnTo>
                        <a:pt x="55" y="543"/>
                      </a:lnTo>
                      <a:lnTo>
                        <a:pt x="52" y="531"/>
                      </a:lnTo>
                      <a:lnTo>
                        <a:pt x="48" y="521"/>
                      </a:lnTo>
                      <a:lnTo>
                        <a:pt x="45" y="509"/>
                      </a:lnTo>
                      <a:lnTo>
                        <a:pt x="43" y="498"/>
                      </a:lnTo>
                      <a:lnTo>
                        <a:pt x="41" y="486"/>
                      </a:lnTo>
                      <a:lnTo>
                        <a:pt x="39" y="475"/>
                      </a:lnTo>
                      <a:lnTo>
                        <a:pt x="38" y="464"/>
                      </a:lnTo>
                      <a:lnTo>
                        <a:pt x="37" y="452"/>
                      </a:lnTo>
                      <a:lnTo>
                        <a:pt x="37" y="440"/>
                      </a:lnTo>
                      <a:lnTo>
                        <a:pt x="37" y="430"/>
                      </a:lnTo>
                      <a:lnTo>
                        <a:pt x="37" y="418"/>
                      </a:lnTo>
                      <a:lnTo>
                        <a:pt x="38" y="406"/>
                      </a:lnTo>
                      <a:lnTo>
                        <a:pt x="39" y="394"/>
                      </a:lnTo>
                      <a:lnTo>
                        <a:pt x="40" y="384"/>
                      </a:lnTo>
                      <a:lnTo>
                        <a:pt x="41" y="372"/>
                      </a:lnTo>
                      <a:lnTo>
                        <a:pt x="43" y="361"/>
                      </a:lnTo>
                      <a:lnTo>
                        <a:pt x="45" y="350"/>
                      </a:lnTo>
                      <a:lnTo>
                        <a:pt x="47" y="339"/>
                      </a:lnTo>
                      <a:lnTo>
                        <a:pt x="50" y="328"/>
                      </a:lnTo>
                      <a:lnTo>
                        <a:pt x="54" y="317"/>
                      </a:lnTo>
                      <a:lnTo>
                        <a:pt x="57" y="307"/>
                      </a:lnTo>
                      <a:lnTo>
                        <a:pt x="61" y="296"/>
                      </a:lnTo>
                      <a:lnTo>
                        <a:pt x="64" y="285"/>
                      </a:lnTo>
                      <a:lnTo>
                        <a:pt x="69" y="276"/>
                      </a:lnTo>
                      <a:lnTo>
                        <a:pt x="73" y="266"/>
                      </a:lnTo>
                      <a:lnTo>
                        <a:pt x="78" y="255"/>
                      </a:lnTo>
                      <a:lnTo>
                        <a:pt x="82" y="246"/>
                      </a:lnTo>
                      <a:lnTo>
                        <a:pt x="88" y="237"/>
                      </a:lnTo>
                      <a:lnTo>
                        <a:pt x="93" y="228"/>
                      </a:lnTo>
                      <a:lnTo>
                        <a:pt x="98" y="219"/>
                      </a:lnTo>
                      <a:lnTo>
                        <a:pt x="104" y="211"/>
                      </a:lnTo>
                      <a:lnTo>
                        <a:pt x="112" y="199"/>
                      </a:lnTo>
                      <a:lnTo>
                        <a:pt x="122" y="187"/>
                      </a:lnTo>
                      <a:lnTo>
                        <a:pt x="130" y="175"/>
                      </a:lnTo>
                      <a:lnTo>
                        <a:pt x="140" y="165"/>
                      </a:lnTo>
                      <a:lnTo>
                        <a:pt x="151" y="154"/>
                      </a:lnTo>
                      <a:lnTo>
                        <a:pt x="160" y="144"/>
                      </a:lnTo>
                      <a:lnTo>
                        <a:pt x="171" y="135"/>
                      </a:lnTo>
                      <a:lnTo>
                        <a:pt x="182" y="125"/>
                      </a:lnTo>
                      <a:lnTo>
                        <a:pt x="193" y="115"/>
                      </a:lnTo>
                      <a:lnTo>
                        <a:pt x="204" y="107"/>
                      </a:lnTo>
                      <a:lnTo>
                        <a:pt x="216" y="98"/>
                      </a:lnTo>
                      <a:lnTo>
                        <a:pt x="228" y="90"/>
                      </a:lnTo>
                      <a:lnTo>
                        <a:pt x="240" y="82"/>
                      </a:lnTo>
                      <a:lnTo>
                        <a:pt x="253" y="75"/>
                      </a:lnTo>
                      <a:lnTo>
                        <a:pt x="266" y="68"/>
                      </a:lnTo>
                      <a:lnTo>
                        <a:pt x="279" y="61"/>
                      </a:lnTo>
                      <a:lnTo>
                        <a:pt x="291" y="55"/>
                      </a:lnTo>
                      <a:lnTo>
                        <a:pt x="305" y="49"/>
                      </a:lnTo>
                      <a:lnTo>
                        <a:pt x="319" y="44"/>
                      </a:lnTo>
                      <a:lnTo>
                        <a:pt x="333" y="38"/>
                      </a:lnTo>
                      <a:lnTo>
                        <a:pt x="347" y="33"/>
                      </a:lnTo>
                      <a:lnTo>
                        <a:pt x="361" y="29"/>
                      </a:lnTo>
                      <a:lnTo>
                        <a:pt x="374" y="24"/>
                      </a:lnTo>
                      <a:lnTo>
                        <a:pt x="389" y="20"/>
                      </a:lnTo>
                      <a:lnTo>
                        <a:pt x="404" y="17"/>
                      </a:lnTo>
                      <a:lnTo>
                        <a:pt x="419" y="14"/>
                      </a:lnTo>
                      <a:lnTo>
                        <a:pt x="434" y="11"/>
                      </a:lnTo>
                      <a:lnTo>
                        <a:pt x="449" y="7"/>
                      </a:lnTo>
                      <a:lnTo>
                        <a:pt x="464" y="5"/>
                      </a:lnTo>
                      <a:lnTo>
                        <a:pt x="479" y="4"/>
                      </a:lnTo>
                      <a:lnTo>
                        <a:pt x="495" y="2"/>
                      </a:lnTo>
                      <a:lnTo>
                        <a:pt x="510" y="1"/>
                      </a:lnTo>
                      <a:close/>
                    </a:path>
                  </a:pathLst>
                </a:custGeom>
                <a:solidFill>
                  <a:srgbClr val="FFFFFF"/>
                </a:solidFill>
                <a:ln w="9525">
                  <a:noFill/>
                  <a:round/>
                  <a:headEnd/>
                  <a:tailEnd/>
                </a:ln>
              </p:spPr>
              <p:txBody>
                <a:bodyPr/>
                <a:lstStyle/>
                <a:p>
                  <a:pPr>
                    <a:defRPr/>
                  </a:pPr>
                  <a:endParaRPr lang="en-AU" dirty="0"/>
                </a:p>
              </p:txBody>
            </p:sp>
          </p:grpSp>
        </p:grpSp>
        <p:sp>
          <p:nvSpPr>
            <p:cNvPr id="11" name="Rectangle 25"/>
            <p:cNvSpPr>
              <a:spLocks noChangeArrowheads="1"/>
            </p:cNvSpPr>
            <p:nvPr userDrawn="1"/>
          </p:nvSpPr>
          <p:spPr bwMode="auto">
            <a:xfrm flipH="1">
              <a:off x="5173" y="3884"/>
              <a:ext cx="23" cy="453"/>
            </a:xfrm>
            <a:prstGeom prst="rect">
              <a:avLst/>
            </a:prstGeom>
            <a:noFill/>
            <a:ln w="9525">
              <a:noFill/>
              <a:miter lim="800000"/>
              <a:headEnd/>
              <a:tailEnd/>
            </a:ln>
            <a:effectLst/>
          </p:spPr>
          <p:txBody>
            <a:bodyPr wrap="none" anchor="ctr"/>
            <a:lstStyle/>
            <a:p>
              <a:pPr>
                <a:defRPr/>
              </a:pPr>
              <a:endParaRPr lang="en-AU" dirty="0"/>
            </a:p>
          </p:txBody>
        </p:sp>
      </p:grpSp>
      <p:pic>
        <p:nvPicPr>
          <p:cNvPr id="21" name="Picture 30" descr="10261-C4-pics"/>
          <p:cNvPicPr>
            <a:picLocks noChangeAspect="1" noChangeArrowheads="1"/>
          </p:cNvPicPr>
          <p:nvPr/>
        </p:nvPicPr>
        <p:blipFill>
          <a:blip r:embed="rId3" cstate="print"/>
          <a:srcRect/>
          <a:stretch>
            <a:fillRect/>
          </a:stretch>
        </p:blipFill>
        <p:spPr bwMode="auto">
          <a:xfrm>
            <a:off x="5529263" y="6350"/>
            <a:ext cx="631825" cy="601663"/>
          </a:xfrm>
          <a:prstGeom prst="rect">
            <a:avLst/>
          </a:prstGeom>
          <a:noFill/>
          <a:ln w="9525">
            <a:noFill/>
            <a:miter lim="800000"/>
            <a:headEnd/>
            <a:tailEnd/>
          </a:ln>
        </p:spPr>
      </p:pic>
      <p:pic>
        <p:nvPicPr>
          <p:cNvPr id="22" name="Picture 31" descr="10261-C4-pics"/>
          <p:cNvPicPr>
            <a:picLocks noChangeAspect="1" noChangeArrowheads="1"/>
          </p:cNvPicPr>
          <p:nvPr/>
        </p:nvPicPr>
        <p:blipFill>
          <a:blip r:embed="rId4" cstate="print"/>
          <a:srcRect/>
          <a:stretch>
            <a:fillRect/>
          </a:stretch>
        </p:blipFill>
        <p:spPr bwMode="auto">
          <a:xfrm>
            <a:off x="4889500" y="6350"/>
            <a:ext cx="641350" cy="601663"/>
          </a:xfrm>
          <a:prstGeom prst="rect">
            <a:avLst/>
          </a:prstGeom>
          <a:noFill/>
          <a:ln w="9525">
            <a:noFill/>
            <a:miter lim="800000"/>
            <a:headEnd/>
            <a:tailEnd/>
          </a:ln>
        </p:spPr>
      </p:pic>
      <p:pic>
        <p:nvPicPr>
          <p:cNvPr id="23" name="Picture 32" descr="10261-C4-pics"/>
          <p:cNvPicPr>
            <a:picLocks noChangeAspect="1" noChangeArrowheads="1"/>
          </p:cNvPicPr>
          <p:nvPr/>
        </p:nvPicPr>
        <p:blipFill>
          <a:blip r:embed="rId5" cstate="print"/>
          <a:srcRect/>
          <a:stretch>
            <a:fillRect/>
          </a:stretch>
        </p:blipFill>
        <p:spPr bwMode="auto">
          <a:xfrm>
            <a:off x="3590925" y="6350"/>
            <a:ext cx="647700" cy="601663"/>
          </a:xfrm>
          <a:prstGeom prst="rect">
            <a:avLst/>
          </a:prstGeom>
          <a:noFill/>
          <a:ln w="9525">
            <a:noFill/>
            <a:miter lim="800000"/>
            <a:headEnd/>
            <a:tailEnd/>
          </a:ln>
        </p:spPr>
      </p:pic>
      <p:pic>
        <p:nvPicPr>
          <p:cNvPr id="24" name="Picture 33" descr="10261-C4-pics"/>
          <p:cNvPicPr>
            <a:picLocks noChangeAspect="1" noChangeArrowheads="1"/>
          </p:cNvPicPr>
          <p:nvPr/>
        </p:nvPicPr>
        <p:blipFill>
          <a:blip r:embed="rId6" cstate="print"/>
          <a:srcRect/>
          <a:stretch>
            <a:fillRect/>
          </a:stretch>
        </p:blipFill>
        <p:spPr bwMode="auto">
          <a:xfrm>
            <a:off x="2947988" y="6350"/>
            <a:ext cx="657225" cy="601663"/>
          </a:xfrm>
          <a:prstGeom prst="rect">
            <a:avLst/>
          </a:prstGeom>
          <a:noFill/>
          <a:ln w="9525">
            <a:noFill/>
            <a:miter lim="800000"/>
            <a:headEnd/>
            <a:tailEnd/>
          </a:ln>
        </p:spPr>
      </p:pic>
      <p:pic>
        <p:nvPicPr>
          <p:cNvPr id="25" name="Picture 34" descr="10261-C4-pics"/>
          <p:cNvPicPr>
            <a:picLocks noChangeAspect="1" noChangeArrowheads="1"/>
          </p:cNvPicPr>
          <p:nvPr/>
        </p:nvPicPr>
        <p:blipFill>
          <a:blip r:embed="rId7" cstate="print"/>
          <a:srcRect/>
          <a:stretch>
            <a:fillRect/>
          </a:stretch>
        </p:blipFill>
        <p:spPr bwMode="auto">
          <a:xfrm>
            <a:off x="4262438" y="6350"/>
            <a:ext cx="619125" cy="601663"/>
          </a:xfrm>
          <a:prstGeom prst="rect">
            <a:avLst/>
          </a:prstGeom>
          <a:noFill/>
          <a:ln w="9525">
            <a:noFill/>
            <a:miter lim="800000"/>
            <a:headEnd/>
            <a:tailEnd/>
          </a:ln>
        </p:spPr>
      </p:pic>
      <p:sp>
        <p:nvSpPr>
          <p:cNvPr id="26" name="Rectangle 37"/>
          <p:cNvSpPr>
            <a:spLocks noChangeArrowheads="1"/>
          </p:cNvSpPr>
          <p:nvPr/>
        </p:nvSpPr>
        <p:spPr bwMode="auto">
          <a:xfrm>
            <a:off x="0" y="0"/>
            <a:ext cx="9144000" cy="620713"/>
          </a:xfrm>
          <a:prstGeom prst="rect">
            <a:avLst/>
          </a:prstGeom>
          <a:solidFill>
            <a:schemeClr val="bg2"/>
          </a:solidFill>
          <a:ln w="9525">
            <a:noFill/>
            <a:miter lim="800000"/>
            <a:headEnd/>
            <a:tailEnd/>
          </a:ln>
          <a:effectLst/>
        </p:spPr>
        <p:txBody>
          <a:bodyPr wrap="none" anchor="ctr"/>
          <a:lstStyle/>
          <a:p>
            <a:pPr>
              <a:defRPr/>
            </a:pPr>
            <a:endParaRPr lang="en-AU" dirty="0"/>
          </a:p>
        </p:txBody>
      </p:sp>
      <p:pic>
        <p:nvPicPr>
          <p:cNvPr id="27" name="Picture 38" descr="MtOwen-125b_line"/>
          <p:cNvPicPr>
            <a:picLocks noChangeAspect="1" noChangeArrowheads="1"/>
          </p:cNvPicPr>
          <p:nvPr/>
        </p:nvPicPr>
        <p:blipFill>
          <a:blip r:embed="rId2" cstate="print">
            <a:clrChange>
              <a:clrFrom>
                <a:srgbClr val="656565"/>
              </a:clrFrom>
              <a:clrTo>
                <a:srgbClr val="656565">
                  <a:alpha val="0"/>
                </a:srgbClr>
              </a:clrTo>
            </a:clrChange>
          </a:blip>
          <a:srcRect l="51767" r="816" b="85510"/>
          <a:stretch>
            <a:fillRect/>
          </a:stretch>
        </p:blipFill>
        <p:spPr bwMode="auto">
          <a:xfrm>
            <a:off x="6181725" y="-6350"/>
            <a:ext cx="2962275" cy="614363"/>
          </a:xfrm>
          <a:prstGeom prst="rect">
            <a:avLst/>
          </a:prstGeom>
          <a:noFill/>
          <a:ln w="9525">
            <a:noFill/>
            <a:miter lim="800000"/>
            <a:headEnd/>
            <a:tailEnd/>
          </a:ln>
        </p:spPr>
      </p:pic>
      <p:pic>
        <p:nvPicPr>
          <p:cNvPr id="28" name="Picture 39" descr="MtOwen-125b_line"/>
          <p:cNvPicPr>
            <a:picLocks noChangeAspect="1" noChangeArrowheads="1"/>
          </p:cNvPicPr>
          <p:nvPr/>
        </p:nvPicPr>
        <p:blipFill>
          <a:blip r:embed="rId2" cstate="print">
            <a:clrChange>
              <a:clrFrom>
                <a:srgbClr val="656565"/>
              </a:clrFrom>
              <a:clrTo>
                <a:srgbClr val="656565">
                  <a:alpha val="0"/>
                </a:srgbClr>
              </a:clrTo>
            </a:clrChange>
          </a:blip>
          <a:srcRect l="220" r="48918" b="85510"/>
          <a:stretch>
            <a:fillRect/>
          </a:stretch>
        </p:blipFill>
        <p:spPr bwMode="auto">
          <a:xfrm>
            <a:off x="0" y="-6350"/>
            <a:ext cx="2947988" cy="614363"/>
          </a:xfrm>
          <a:prstGeom prst="rect">
            <a:avLst/>
          </a:prstGeom>
          <a:noFill/>
          <a:ln w="9525">
            <a:noFill/>
            <a:miter lim="800000"/>
            <a:headEnd/>
            <a:tailEnd/>
          </a:ln>
        </p:spPr>
      </p:pic>
      <p:sp>
        <p:nvSpPr>
          <p:cNvPr id="29" name="Rectangle 40"/>
          <p:cNvSpPr>
            <a:spLocks noChangeArrowheads="1"/>
          </p:cNvSpPr>
          <p:nvPr/>
        </p:nvSpPr>
        <p:spPr bwMode="auto">
          <a:xfrm>
            <a:off x="0" y="6637338"/>
            <a:ext cx="9144000" cy="247650"/>
          </a:xfrm>
          <a:prstGeom prst="rect">
            <a:avLst/>
          </a:prstGeom>
          <a:solidFill>
            <a:srgbClr val="003399"/>
          </a:solidFill>
          <a:ln w="9525">
            <a:noFill/>
            <a:miter lim="800000"/>
            <a:headEnd/>
            <a:tailEnd/>
          </a:ln>
          <a:effectLst/>
        </p:spPr>
        <p:txBody>
          <a:bodyPr wrap="none" anchor="ctr"/>
          <a:lstStyle/>
          <a:p>
            <a:pPr>
              <a:defRPr/>
            </a:pPr>
            <a:endParaRPr lang="en-AU" dirty="0"/>
          </a:p>
        </p:txBody>
      </p:sp>
      <p:grpSp>
        <p:nvGrpSpPr>
          <p:cNvPr id="30" name="Group 41"/>
          <p:cNvGrpSpPr>
            <a:grpSpLocks/>
          </p:cNvGrpSpPr>
          <p:nvPr/>
        </p:nvGrpSpPr>
        <p:grpSpPr bwMode="auto">
          <a:xfrm>
            <a:off x="8212138" y="6159500"/>
            <a:ext cx="931862" cy="725488"/>
            <a:chOff x="5173" y="3880"/>
            <a:chExt cx="587" cy="457"/>
          </a:xfrm>
        </p:grpSpPr>
        <p:sp>
          <p:nvSpPr>
            <p:cNvPr id="31" name="Rectangle 42"/>
            <p:cNvSpPr>
              <a:spLocks noChangeArrowheads="1"/>
            </p:cNvSpPr>
            <p:nvPr userDrawn="1"/>
          </p:nvSpPr>
          <p:spPr bwMode="auto">
            <a:xfrm flipH="1">
              <a:off x="5193" y="3883"/>
              <a:ext cx="567" cy="453"/>
            </a:xfrm>
            <a:prstGeom prst="rect">
              <a:avLst/>
            </a:prstGeom>
            <a:solidFill>
              <a:schemeClr val="bg1"/>
            </a:solidFill>
            <a:ln w="9525">
              <a:noFill/>
              <a:miter lim="800000"/>
              <a:headEnd/>
              <a:tailEnd/>
            </a:ln>
            <a:effectLst/>
          </p:spPr>
          <p:txBody>
            <a:bodyPr wrap="none" anchor="ctr"/>
            <a:lstStyle/>
            <a:p>
              <a:pPr>
                <a:defRPr/>
              </a:pPr>
              <a:endParaRPr lang="en-AU" dirty="0"/>
            </a:p>
          </p:txBody>
        </p:sp>
        <p:grpSp>
          <p:nvGrpSpPr>
            <p:cNvPr id="32" name="Group 43"/>
            <p:cNvGrpSpPr>
              <a:grpSpLocks/>
            </p:cNvGrpSpPr>
            <p:nvPr userDrawn="1"/>
          </p:nvGrpSpPr>
          <p:grpSpPr bwMode="auto">
            <a:xfrm>
              <a:off x="5248" y="3880"/>
              <a:ext cx="454" cy="428"/>
              <a:chOff x="5103" y="73"/>
              <a:chExt cx="544" cy="512"/>
            </a:xfrm>
          </p:grpSpPr>
          <p:sp>
            <p:nvSpPr>
              <p:cNvPr id="34" name="Freeform 44"/>
              <p:cNvSpPr>
                <a:spLocks/>
              </p:cNvSpPr>
              <p:nvPr/>
            </p:nvSpPr>
            <p:spPr bwMode="auto">
              <a:xfrm>
                <a:off x="5103" y="73"/>
                <a:ext cx="544" cy="438"/>
              </a:xfrm>
              <a:custGeom>
                <a:avLst/>
                <a:gdLst/>
                <a:ahLst/>
                <a:cxnLst>
                  <a:cxn ang="0">
                    <a:pos x="0" y="3182"/>
                  </a:cxn>
                  <a:cxn ang="0">
                    <a:pos x="2660" y="1017"/>
                  </a:cxn>
                  <a:cxn ang="0">
                    <a:pos x="3611" y="1017"/>
                  </a:cxn>
                  <a:cxn ang="0">
                    <a:pos x="3611" y="1686"/>
                  </a:cxn>
                  <a:cxn ang="0">
                    <a:pos x="4559" y="1686"/>
                  </a:cxn>
                  <a:cxn ang="0">
                    <a:pos x="4559" y="0"/>
                  </a:cxn>
                  <a:cxn ang="0">
                    <a:pos x="7314" y="3371"/>
                  </a:cxn>
                  <a:cxn ang="0">
                    <a:pos x="5883" y="5885"/>
                  </a:cxn>
                  <a:cxn ang="0">
                    <a:pos x="4371" y="5885"/>
                  </a:cxn>
                  <a:cxn ang="0">
                    <a:pos x="3643" y="5123"/>
                  </a:cxn>
                  <a:cxn ang="0">
                    <a:pos x="1709" y="5123"/>
                  </a:cxn>
                  <a:cxn ang="0">
                    <a:pos x="791" y="5791"/>
                  </a:cxn>
                  <a:cxn ang="0">
                    <a:pos x="0" y="3182"/>
                  </a:cxn>
                </a:cxnLst>
                <a:rect l="0" t="0" r="r" b="b"/>
                <a:pathLst>
                  <a:path w="7314" h="5885">
                    <a:moveTo>
                      <a:pt x="0" y="3182"/>
                    </a:moveTo>
                    <a:lnTo>
                      <a:pt x="2660" y="1017"/>
                    </a:lnTo>
                    <a:lnTo>
                      <a:pt x="3611" y="1017"/>
                    </a:lnTo>
                    <a:lnTo>
                      <a:pt x="3611" y="1686"/>
                    </a:lnTo>
                    <a:lnTo>
                      <a:pt x="4559" y="1686"/>
                    </a:lnTo>
                    <a:lnTo>
                      <a:pt x="4559" y="0"/>
                    </a:lnTo>
                    <a:lnTo>
                      <a:pt x="7314" y="3371"/>
                    </a:lnTo>
                    <a:lnTo>
                      <a:pt x="5883" y="5885"/>
                    </a:lnTo>
                    <a:lnTo>
                      <a:pt x="4371" y="5885"/>
                    </a:lnTo>
                    <a:lnTo>
                      <a:pt x="3643" y="5123"/>
                    </a:lnTo>
                    <a:lnTo>
                      <a:pt x="1709" y="5123"/>
                    </a:lnTo>
                    <a:lnTo>
                      <a:pt x="791" y="5791"/>
                    </a:lnTo>
                    <a:lnTo>
                      <a:pt x="0" y="3182"/>
                    </a:lnTo>
                    <a:close/>
                  </a:path>
                </a:pathLst>
              </a:custGeom>
              <a:solidFill>
                <a:srgbClr val="003399"/>
              </a:solidFill>
              <a:ln w="9525">
                <a:noFill/>
                <a:round/>
                <a:headEnd/>
                <a:tailEnd/>
              </a:ln>
            </p:spPr>
            <p:txBody>
              <a:bodyPr/>
              <a:lstStyle/>
              <a:p>
                <a:pPr>
                  <a:defRPr/>
                </a:pPr>
                <a:endParaRPr lang="en-AU" dirty="0"/>
              </a:p>
            </p:txBody>
          </p:sp>
          <p:sp>
            <p:nvSpPr>
              <p:cNvPr id="35" name="Freeform 45"/>
              <p:cNvSpPr>
                <a:spLocks/>
              </p:cNvSpPr>
              <p:nvPr/>
            </p:nvSpPr>
            <p:spPr bwMode="auto">
              <a:xfrm>
                <a:off x="5439" y="522"/>
                <a:ext cx="97" cy="63"/>
              </a:xfrm>
              <a:custGeom>
                <a:avLst/>
                <a:gdLst/>
                <a:ahLst/>
                <a:cxnLst>
                  <a:cxn ang="0">
                    <a:pos x="0" y="0"/>
                  </a:cxn>
                  <a:cxn ang="0">
                    <a:pos x="1281" y="0"/>
                  </a:cxn>
                  <a:cxn ang="0">
                    <a:pos x="793" y="846"/>
                  </a:cxn>
                  <a:cxn ang="0">
                    <a:pos x="0" y="0"/>
                  </a:cxn>
                </a:cxnLst>
                <a:rect l="0" t="0" r="r" b="b"/>
                <a:pathLst>
                  <a:path w="1281" h="846">
                    <a:moveTo>
                      <a:pt x="0" y="0"/>
                    </a:moveTo>
                    <a:lnTo>
                      <a:pt x="1281" y="0"/>
                    </a:lnTo>
                    <a:lnTo>
                      <a:pt x="793" y="846"/>
                    </a:lnTo>
                    <a:lnTo>
                      <a:pt x="0" y="0"/>
                    </a:lnTo>
                    <a:close/>
                  </a:path>
                </a:pathLst>
              </a:custGeom>
              <a:solidFill>
                <a:srgbClr val="003399"/>
              </a:solidFill>
              <a:ln w="9525">
                <a:noFill/>
                <a:round/>
                <a:headEnd/>
                <a:tailEnd/>
              </a:ln>
            </p:spPr>
            <p:txBody>
              <a:bodyPr/>
              <a:lstStyle/>
              <a:p>
                <a:pPr>
                  <a:defRPr/>
                </a:pPr>
                <a:endParaRPr lang="en-AU" dirty="0"/>
              </a:p>
            </p:txBody>
          </p:sp>
          <p:grpSp>
            <p:nvGrpSpPr>
              <p:cNvPr id="36" name="Group 46"/>
              <p:cNvGrpSpPr>
                <a:grpSpLocks/>
              </p:cNvGrpSpPr>
              <p:nvPr/>
            </p:nvGrpSpPr>
            <p:grpSpPr bwMode="auto">
              <a:xfrm>
                <a:off x="5157" y="293"/>
                <a:ext cx="436" cy="90"/>
                <a:chOff x="5157" y="293"/>
                <a:chExt cx="436" cy="90"/>
              </a:xfrm>
            </p:grpSpPr>
            <p:sp>
              <p:nvSpPr>
                <p:cNvPr id="37" name="Freeform 47"/>
                <p:cNvSpPr>
                  <a:spLocks/>
                </p:cNvSpPr>
                <p:nvPr/>
              </p:nvSpPr>
              <p:spPr bwMode="auto">
                <a:xfrm>
                  <a:off x="5375" y="294"/>
                  <a:ext cx="59" cy="86"/>
                </a:xfrm>
                <a:custGeom>
                  <a:avLst/>
                  <a:gdLst/>
                  <a:ahLst/>
                  <a:cxnLst>
                    <a:cxn ang="0">
                      <a:pos x="785" y="0"/>
                    </a:cxn>
                    <a:cxn ang="0">
                      <a:pos x="785" y="318"/>
                    </a:cxn>
                    <a:cxn ang="0">
                      <a:pos x="423" y="318"/>
                    </a:cxn>
                    <a:cxn ang="0">
                      <a:pos x="423" y="433"/>
                    </a:cxn>
                    <a:cxn ang="0">
                      <a:pos x="754" y="433"/>
                    </a:cxn>
                    <a:cxn ang="0">
                      <a:pos x="754" y="737"/>
                    </a:cxn>
                    <a:cxn ang="0">
                      <a:pos x="423" y="737"/>
                    </a:cxn>
                    <a:cxn ang="0">
                      <a:pos x="423" y="856"/>
                    </a:cxn>
                    <a:cxn ang="0">
                      <a:pos x="798" y="856"/>
                    </a:cxn>
                    <a:cxn ang="0">
                      <a:pos x="798" y="1176"/>
                    </a:cxn>
                    <a:cxn ang="0">
                      <a:pos x="0" y="1176"/>
                    </a:cxn>
                    <a:cxn ang="0">
                      <a:pos x="0" y="0"/>
                    </a:cxn>
                    <a:cxn ang="0">
                      <a:pos x="785" y="0"/>
                    </a:cxn>
                  </a:cxnLst>
                  <a:rect l="0" t="0" r="r" b="b"/>
                  <a:pathLst>
                    <a:path w="798" h="1176">
                      <a:moveTo>
                        <a:pt x="785" y="0"/>
                      </a:moveTo>
                      <a:lnTo>
                        <a:pt x="785" y="318"/>
                      </a:lnTo>
                      <a:lnTo>
                        <a:pt x="423" y="318"/>
                      </a:lnTo>
                      <a:lnTo>
                        <a:pt x="423" y="433"/>
                      </a:lnTo>
                      <a:lnTo>
                        <a:pt x="754" y="433"/>
                      </a:lnTo>
                      <a:lnTo>
                        <a:pt x="754" y="737"/>
                      </a:lnTo>
                      <a:lnTo>
                        <a:pt x="423" y="737"/>
                      </a:lnTo>
                      <a:lnTo>
                        <a:pt x="423" y="856"/>
                      </a:lnTo>
                      <a:lnTo>
                        <a:pt x="798" y="856"/>
                      </a:lnTo>
                      <a:lnTo>
                        <a:pt x="798" y="1176"/>
                      </a:lnTo>
                      <a:lnTo>
                        <a:pt x="0" y="1176"/>
                      </a:lnTo>
                      <a:lnTo>
                        <a:pt x="0" y="0"/>
                      </a:lnTo>
                      <a:lnTo>
                        <a:pt x="785" y="0"/>
                      </a:lnTo>
                      <a:close/>
                    </a:path>
                  </a:pathLst>
                </a:custGeom>
                <a:solidFill>
                  <a:srgbClr val="FFFFFF"/>
                </a:solidFill>
                <a:ln w="9525">
                  <a:noFill/>
                  <a:round/>
                  <a:headEnd/>
                  <a:tailEnd/>
                </a:ln>
              </p:spPr>
              <p:txBody>
                <a:bodyPr/>
                <a:lstStyle/>
                <a:p>
                  <a:pPr>
                    <a:defRPr/>
                  </a:pPr>
                  <a:endParaRPr lang="en-AU" dirty="0"/>
                </a:p>
              </p:txBody>
            </p:sp>
            <p:sp>
              <p:nvSpPr>
                <p:cNvPr id="38" name="Rectangle 48"/>
                <p:cNvSpPr>
                  <a:spLocks noChangeArrowheads="1"/>
                </p:cNvSpPr>
                <p:nvPr/>
              </p:nvSpPr>
              <p:spPr bwMode="auto">
                <a:xfrm>
                  <a:off x="5328" y="294"/>
                  <a:ext cx="31" cy="86"/>
                </a:xfrm>
                <a:prstGeom prst="rect">
                  <a:avLst/>
                </a:prstGeom>
                <a:solidFill>
                  <a:srgbClr val="FFFFFF"/>
                </a:solidFill>
                <a:ln w="9525">
                  <a:noFill/>
                  <a:miter lim="800000"/>
                  <a:headEnd/>
                  <a:tailEnd/>
                </a:ln>
              </p:spPr>
              <p:txBody>
                <a:bodyPr/>
                <a:lstStyle/>
                <a:p>
                  <a:pPr>
                    <a:defRPr/>
                  </a:pPr>
                  <a:endParaRPr lang="en-AU" dirty="0"/>
                </a:p>
              </p:txBody>
            </p:sp>
            <p:sp>
              <p:nvSpPr>
                <p:cNvPr id="39" name="Freeform 49"/>
                <p:cNvSpPr>
                  <a:spLocks/>
                </p:cNvSpPr>
                <p:nvPr/>
              </p:nvSpPr>
              <p:spPr bwMode="auto">
                <a:xfrm>
                  <a:off x="5232" y="294"/>
                  <a:ext cx="79" cy="86"/>
                </a:xfrm>
                <a:custGeom>
                  <a:avLst/>
                  <a:gdLst/>
                  <a:ahLst/>
                  <a:cxnLst>
                    <a:cxn ang="0">
                      <a:pos x="0" y="0"/>
                    </a:cxn>
                    <a:cxn ang="0">
                      <a:pos x="405" y="0"/>
                    </a:cxn>
                    <a:cxn ang="0">
                      <a:pos x="405" y="394"/>
                    </a:cxn>
                    <a:cxn ang="0">
                      <a:pos x="674" y="394"/>
                    </a:cxn>
                    <a:cxn ang="0">
                      <a:pos x="674" y="0"/>
                    </a:cxn>
                    <a:cxn ang="0">
                      <a:pos x="1084" y="0"/>
                    </a:cxn>
                    <a:cxn ang="0">
                      <a:pos x="1084" y="1176"/>
                    </a:cxn>
                    <a:cxn ang="0">
                      <a:pos x="674" y="1176"/>
                    </a:cxn>
                    <a:cxn ang="0">
                      <a:pos x="674" y="769"/>
                    </a:cxn>
                    <a:cxn ang="0">
                      <a:pos x="408" y="769"/>
                    </a:cxn>
                    <a:cxn ang="0">
                      <a:pos x="408" y="1176"/>
                    </a:cxn>
                    <a:cxn ang="0">
                      <a:pos x="0" y="1176"/>
                    </a:cxn>
                    <a:cxn ang="0">
                      <a:pos x="0" y="0"/>
                    </a:cxn>
                  </a:cxnLst>
                  <a:rect l="0" t="0" r="r" b="b"/>
                  <a:pathLst>
                    <a:path w="1084" h="1176">
                      <a:moveTo>
                        <a:pt x="0" y="0"/>
                      </a:moveTo>
                      <a:lnTo>
                        <a:pt x="405" y="0"/>
                      </a:lnTo>
                      <a:lnTo>
                        <a:pt x="405" y="394"/>
                      </a:lnTo>
                      <a:lnTo>
                        <a:pt x="674" y="394"/>
                      </a:lnTo>
                      <a:lnTo>
                        <a:pt x="674" y="0"/>
                      </a:lnTo>
                      <a:lnTo>
                        <a:pt x="1084" y="0"/>
                      </a:lnTo>
                      <a:lnTo>
                        <a:pt x="1084" y="1176"/>
                      </a:lnTo>
                      <a:lnTo>
                        <a:pt x="674" y="1176"/>
                      </a:lnTo>
                      <a:lnTo>
                        <a:pt x="674" y="769"/>
                      </a:lnTo>
                      <a:lnTo>
                        <a:pt x="408" y="769"/>
                      </a:lnTo>
                      <a:lnTo>
                        <a:pt x="408" y="1176"/>
                      </a:lnTo>
                      <a:lnTo>
                        <a:pt x="0" y="1176"/>
                      </a:lnTo>
                      <a:lnTo>
                        <a:pt x="0" y="0"/>
                      </a:lnTo>
                      <a:close/>
                    </a:path>
                  </a:pathLst>
                </a:custGeom>
                <a:solidFill>
                  <a:srgbClr val="FFFFFF"/>
                </a:solidFill>
                <a:ln w="9525">
                  <a:noFill/>
                  <a:round/>
                  <a:headEnd/>
                  <a:tailEnd/>
                </a:ln>
              </p:spPr>
              <p:txBody>
                <a:bodyPr/>
                <a:lstStyle/>
                <a:p>
                  <a:pPr>
                    <a:defRPr/>
                  </a:pPr>
                  <a:endParaRPr lang="en-AU" dirty="0"/>
                </a:p>
              </p:txBody>
            </p:sp>
            <p:sp>
              <p:nvSpPr>
                <p:cNvPr id="40" name="Freeform 50"/>
                <p:cNvSpPr>
                  <a:spLocks/>
                </p:cNvSpPr>
                <p:nvPr/>
              </p:nvSpPr>
              <p:spPr bwMode="auto">
                <a:xfrm>
                  <a:off x="5157" y="294"/>
                  <a:ext cx="66" cy="86"/>
                </a:xfrm>
                <a:custGeom>
                  <a:avLst/>
                  <a:gdLst/>
                  <a:ahLst/>
                  <a:cxnLst>
                    <a:cxn ang="0">
                      <a:pos x="0" y="0"/>
                    </a:cxn>
                    <a:cxn ang="0">
                      <a:pos x="886" y="0"/>
                    </a:cxn>
                    <a:cxn ang="0">
                      <a:pos x="886" y="371"/>
                    </a:cxn>
                    <a:cxn ang="0">
                      <a:pos x="644" y="364"/>
                    </a:cxn>
                    <a:cxn ang="0">
                      <a:pos x="644" y="1176"/>
                    </a:cxn>
                    <a:cxn ang="0">
                      <a:pos x="225" y="1176"/>
                    </a:cxn>
                    <a:cxn ang="0">
                      <a:pos x="225" y="364"/>
                    </a:cxn>
                    <a:cxn ang="0">
                      <a:pos x="0" y="374"/>
                    </a:cxn>
                    <a:cxn ang="0">
                      <a:pos x="0" y="0"/>
                    </a:cxn>
                  </a:cxnLst>
                  <a:rect l="0" t="0" r="r" b="b"/>
                  <a:pathLst>
                    <a:path w="886" h="1176">
                      <a:moveTo>
                        <a:pt x="0" y="0"/>
                      </a:moveTo>
                      <a:lnTo>
                        <a:pt x="886" y="0"/>
                      </a:lnTo>
                      <a:lnTo>
                        <a:pt x="886" y="371"/>
                      </a:lnTo>
                      <a:lnTo>
                        <a:pt x="644" y="364"/>
                      </a:lnTo>
                      <a:lnTo>
                        <a:pt x="644" y="1176"/>
                      </a:lnTo>
                      <a:lnTo>
                        <a:pt x="225" y="1176"/>
                      </a:lnTo>
                      <a:lnTo>
                        <a:pt x="225" y="364"/>
                      </a:lnTo>
                      <a:lnTo>
                        <a:pt x="0" y="374"/>
                      </a:lnTo>
                      <a:lnTo>
                        <a:pt x="0" y="0"/>
                      </a:lnTo>
                      <a:close/>
                    </a:path>
                  </a:pathLst>
                </a:custGeom>
                <a:solidFill>
                  <a:srgbClr val="FFFFFF"/>
                </a:solidFill>
                <a:ln w="9525">
                  <a:noFill/>
                  <a:round/>
                  <a:headEnd/>
                  <a:tailEnd/>
                </a:ln>
              </p:spPr>
              <p:txBody>
                <a:bodyPr/>
                <a:lstStyle/>
                <a:p>
                  <a:pPr>
                    <a:defRPr/>
                  </a:pPr>
                  <a:endParaRPr lang="en-AU" dirty="0"/>
                </a:p>
              </p:txBody>
            </p:sp>
            <p:sp>
              <p:nvSpPr>
                <p:cNvPr id="41" name="Freeform 51"/>
                <p:cNvSpPr>
                  <a:spLocks/>
                </p:cNvSpPr>
                <p:nvPr/>
              </p:nvSpPr>
              <p:spPr bwMode="auto">
                <a:xfrm>
                  <a:off x="5444" y="293"/>
                  <a:ext cx="71" cy="90"/>
                </a:xfrm>
                <a:custGeom>
                  <a:avLst/>
                  <a:gdLst/>
                  <a:ahLst/>
                  <a:cxnLst>
                    <a:cxn ang="0">
                      <a:pos x="587" y="1"/>
                    </a:cxn>
                    <a:cxn ang="0">
                      <a:pos x="681" y="12"/>
                    </a:cxn>
                    <a:cxn ang="0">
                      <a:pos x="774" y="36"/>
                    </a:cxn>
                    <a:cxn ang="0">
                      <a:pos x="860" y="73"/>
                    </a:cxn>
                    <a:cxn ang="0">
                      <a:pos x="790" y="390"/>
                    </a:cxn>
                    <a:cxn ang="0">
                      <a:pos x="724" y="355"/>
                    </a:cxn>
                    <a:cxn ang="0">
                      <a:pos x="657" y="329"/>
                    </a:cxn>
                    <a:cxn ang="0">
                      <a:pos x="588" y="315"/>
                    </a:cxn>
                    <a:cxn ang="0">
                      <a:pos x="517" y="320"/>
                    </a:cxn>
                    <a:cxn ang="0">
                      <a:pos x="485" y="332"/>
                    </a:cxn>
                    <a:cxn ang="0">
                      <a:pos x="466" y="355"/>
                    </a:cxn>
                    <a:cxn ang="0">
                      <a:pos x="460" y="381"/>
                    </a:cxn>
                    <a:cxn ang="0">
                      <a:pos x="471" y="404"/>
                    </a:cxn>
                    <a:cxn ang="0">
                      <a:pos x="521" y="427"/>
                    </a:cxn>
                    <a:cxn ang="0">
                      <a:pos x="628" y="457"/>
                    </a:cxn>
                    <a:cxn ang="0">
                      <a:pos x="733" y="488"/>
                    </a:cxn>
                    <a:cxn ang="0">
                      <a:pos x="828" y="531"/>
                    </a:cxn>
                    <a:cxn ang="0">
                      <a:pos x="903" y="603"/>
                    </a:cxn>
                    <a:cxn ang="0">
                      <a:pos x="941" y="684"/>
                    </a:cxn>
                    <a:cxn ang="0">
                      <a:pos x="958" y="764"/>
                    </a:cxn>
                    <a:cxn ang="0">
                      <a:pos x="957" y="847"/>
                    </a:cxn>
                    <a:cxn ang="0">
                      <a:pos x="940" y="926"/>
                    </a:cxn>
                    <a:cxn ang="0">
                      <a:pos x="907" y="998"/>
                    </a:cxn>
                    <a:cxn ang="0">
                      <a:pos x="857" y="1063"/>
                    </a:cxn>
                    <a:cxn ang="0">
                      <a:pos x="797" y="1116"/>
                    </a:cxn>
                    <a:cxn ang="0">
                      <a:pos x="727" y="1157"/>
                    </a:cxn>
                    <a:cxn ang="0">
                      <a:pos x="648" y="1187"/>
                    </a:cxn>
                    <a:cxn ang="0">
                      <a:pos x="566" y="1206"/>
                    </a:cxn>
                    <a:cxn ang="0">
                      <a:pos x="485" y="1215"/>
                    </a:cxn>
                    <a:cxn ang="0">
                      <a:pos x="405" y="1216"/>
                    </a:cxn>
                    <a:cxn ang="0">
                      <a:pos x="324" y="1208"/>
                    </a:cxn>
                    <a:cxn ang="0">
                      <a:pos x="244" y="1195"/>
                    </a:cxn>
                    <a:cxn ang="0">
                      <a:pos x="187" y="1183"/>
                    </a:cxn>
                    <a:cxn ang="0">
                      <a:pos x="85" y="1149"/>
                    </a:cxn>
                    <a:cxn ang="0">
                      <a:pos x="126" y="785"/>
                    </a:cxn>
                    <a:cxn ang="0">
                      <a:pos x="187" y="828"/>
                    </a:cxn>
                    <a:cxn ang="0">
                      <a:pos x="256" y="867"/>
                    </a:cxn>
                    <a:cxn ang="0">
                      <a:pos x="331" y="895"/>
                    </a:cxn>
                    <a:cxn ang="0">
                      <a:pos x="411" y="905"/>
                    </a:cxn>
                    <a:cxn ang="0">
                      <a:pos x="474" y="896"/>
                    </a:cxn>
                    <a:cxn ang="0">
                      <a:pos x="503" y="881"/>
                    </a:cxn>
                    <a:cxn ang="0">
                      <a:pos x="523" y="854"/>
                    </a:cxn>
                    <a:cxn ang="0">
                      <a:pos x="527" y="822"/>
                    </a:cxn>
                    <a:cxn ang="0">
                      <a:pos x="517" y="798"/>
                    </a:cxn>
                    <a:cxn ang="0">
                      <a:pos x="482" y="776"/>
                    </a:cxn>
                    <a:cxn ang="0">
                      <a:pos x="433" y="763"/>
                    </a:cxn>
                    <a:cxn ang="0">
                      <a:pos x="357" y="753"/>
                    </a:cxn>
                    <a:cxn ang="0">
                      <a:pos x="262" y="728"/>
                    </a:cxn>
                    <a:cxn ang="0">
                      <a:pos x="177" y="689"/>
                    </a:cxn>
                    <a:cxn ang="0">
                      <a:pos x="106" y="631"/>
                    </a:cxn>
                    <a:cxn ang="0">
                      <a:pos x="59" y="554"/>
                    </a:cxn>
                    <a:cxn ang="0">
                      <a:pos x="38" y="475"/>
                    </a:cxn>
                    <a:cxn ang="0">
                      <a:pos x="38" y="394"/>
                    </a:cxn>
                    <a:cxn ang="0">
                      <a:pos x="53" y="317"/>
                    </a:cxn>
                    <a:cxn ang="0">
                      <a:pos x="82" y="246"/>
                    </a:cxn>
                    <a:cxn ang="0">
                      <a:pos x="130" y="175"/>
                    </a:cxn>
                    <a:cxn ang="0">
                      <a:pos x="205" y="107"/>
                    </a:cxn>
                    <a:cxn ang="0">
                      <a:pos x="291" y="55"/>
                    </a:cxn>
                    <a:cxn ang="0">
                      <a:pos x="389" y="20"/>
                    </a:cxn>
                    <a:cxn ang="0">
                      <a:pos x="494" y="2"/>
                    </a:cxn>
                  </a:cxnLst>
                  <a:rect l="0" t="0" r="r" b="b"/>
                  <a:pathLst>
                    <a:path w="959" h="1216">
                      <a:moveTo>
                        <a:pt x="509" y="1"/>
                      </a:moveTo>
                      <a:lnTo>
                        <a:pt x="522" y="1"/>
                      </a:lnTo>
                      <a:lnTo>
                        <a:pt x="535" y="0"/>
                      </a:lnTo>
                      <a:lnTo>
                        <a:pt x="548" y="0"/>
                      </a:lnTo>
                      <a:lnTo>
                        <a:pt x="562" y="0"/>
                      </a:lnTo>
                      <a:lnTo>
                        <a:pt x="574" y="0"/>
                      </a:lnTo>
                      <a:lnTo>
                        <a:pt x="587" y="1"/>
                      </a:lnTo>
                      <a:lnTo>
                        <a:pt x="601" y="2"/>
                      </a:lnTo>
                      <a:lnTo>
                        <a:pt x="615" y="3"/>
                      </a:lnTo>
                      <a:lnTo>
                        <a:pt x="628" y="4"/>
                      </a:lnTo>
                      <a:lnTo>
                        <a:pt x="642" y="5"/>
                      </a:lnTo>
                      <a:lnTo>
                        <a:pt x="654" y="7"/>
                      </a:lnTo>
                      <a:lnTo>
                        <a:pt x="668" y="9"/>
                      </a:lnTo>
                      <a:lnTo>
                        <a:pt x="681" y="12"/>
                      </a:lnTo>
                      <a:lnTo>
                        <a:pt x="695" y="15"/>
                      </a:lnTo>
                      <a:lnTo>
                        <a:pt x="708" y="18"/>
                      </a:lnTo>
                      <a:lnTo>
                        <a:pt x="721" y="21"/>
                      </a:lnTo>
                      <a:lnTo>
                        <a:pt x="734" y="24"/>
                      </a:lnTo>
                      <a:lnTo>
                        <a:pt x="748" y="28"/>
                      </a:lnTo>
                      <a:lnTo>
                        <a:pt x="761" y="32"/>
                      </a:lnTo>
                      <a:lnTo>
                        <a:pt x="774" y="36"/>
                      </a:lnTo>
                      <a:lnTo>
                        <a:pt x="786" y="40"/>
                      </a:lnTo>
                      <a:lnTo>
                        <a:pt x="799" y="46"/>
                      </a:lnTo>
                      <a:lnTo>
                        <a:pt x="812" y="50"/>
                      </a:lnTo>
                      <a:lnTo>
                        <a:pt x="824" y="55"/>
                      </a:lnTo>
                      <a:lnTo>
                        <a:pt x="835" y="61"/>
                      </a:lnTo>
                      <a:lnTo>
                        <a:pt x="848" y="67"/>
                      </a:lnTo>
                      <a:lnTo>
                        <a:pt x="860" y="73"/>
                      </a:lnTo>
                      <a:lnTo>
                        <a:pt x="872" y="79"/>
                      </a:lnTo>
                      <a:lnTo>
                        <a:pt x="882" y="85"/>
                      </a:lnTo>
                      <a:lnTo>
                        <a:pt x="894" y="93"/>
                      </a:lnTo>
                      <a:lnTo>
                        <a:pt x="905" y="99"/>
                      </a:lnTo>
                      <a:lnTo>
                        <a:pt x="915" y="107"/>
                      </a:lnTo>
                      <a:lnTo>
                        <a:pt x="803" y="399"/>
                      </a:lnTo>
                      <a:lnTo>
                        <a:pt x="790" y="390"/>
                      </a:lnTo>
                      <a:lnTo>
                        <a:pt x="774" y="381"/>
                      </a:lnTo>
                      <a:lnTo>
                        <a:pt x="766" y="376"/>
                      </a:lnTo>
                      <a:lnTo>
                        <a:pt x="758" y="372"/>
                      </a:lnTo>
                      <a:lnTo>
                        <a:pt x="749" y="368"/>
                      </a:lnTo>
                      <a:lnTo>
                        <a:pt x="741" y="363"/>
                      </a:lnTo>
                      <a:lnTo>
                        <a:pt x="732" y="359"/>
                      </a:lnTo>
                      <a:lnTo>
                        <a:pt x="724" y="355"/>
                      </a:lnTo>
                      <a:lnTo>
                        <a:pt x="714" y="351"/>
                      </a:lnTo>
                      <a:lnTo>
                        <a:pt x="705" y="346"/>
                      </a:lnTo>
                      <a:lnTo>
                        <a:pt x="696" y="343"/>
                      </a:lnTo>
                      <a:lnTo>
                        <a:pt x="686" y="339"/>
                      </a:lnTo>
                      <a:lnTo>
                        <a:pt x="677" y="336"/>
                      </a:lnTo>
                      <a:lnTo>
                        <a:pt x="667" y="332"/>
                      </a:lnTo>
                      <a:lnTo>
                        <a:pt x="657" y="329"/>
                      </a:lnTo>
                      <a:lnTo>
                        <a:pt x="648" y="326"/>
                      </a:lnTo>
                      <a:lnTo>
                        <a:pt x="638" y="324"/>
                      </a:lnTo>
                      <a:lnTo>
                        <a:pt x="628" y="322"/>
                      </a:lnTo>
                      <a:lnTo>
                        <a:pt x="618" y="320"/>
                      </a:lnTo>
                      <a:lnTo>
                        <a:pt x="607" y="317"/>
                      </a:lnTo>
                      <a:lnTo>
                        <a:pt x="598" y="316"/>
                      </a:lnTo>
                      <a:lnTo>
                        <a:pt x="588" y="315"/>
                      </a:lnTo>
                      <a:lnTo>
                        <a:pt x="578" y="315"/>
                      </a:lnTo>
                      <a:lnTo>
                        <a:pt x="568" y="314"/>
                      </a:lnTo>
                      <a:lnTo>
                        <a:pt x="557" y="315"/>
                      </a:lnTo>
                      <a:lnTo>
                        <a:pt x="548" y="315"/>
                      </a:lnTo>
                      <a:lnTo>
                        <a:pt x="537" y="316"/>
                      </a:lnTo>
                      <a:lnTo>
                        <a:pt x="527" y="317"/>
                      </a:lnTo>
                      <a:lnTo>
                        <a:pt x="517" y="320"/>
                      </a:lnTo>
                      <a:lnTo>
                        <a:pt x="507" y="322"/>
                      </a:lnTo>
                      <a:lnTo>
                        <a:pt x="503" y="323"/>
                      </a:lnTo>
                      <a:lnTo>
                        <a:pt x="500" y="325"/>
                      </a:lnTo>
                      <a:lnTo>
                        <a:pt x="495" y="326"/>
                      </a:lnTo>
                      <a:lnTo>
                        <a:pt x="492" y="328"/>
                      </a:lnTo>
                      <a:lnTo>
                        <a:pt x="488" y="330"/>
                      </a:lnTo>
                      <a:lnTo>
                        <a:pt x="485" y="332"/>
                      </a:lnTo>
                      <a:lnTo>
                        <a:pt x="482" y="336"/>
                      </a:lnTo>
                      <a:lnTo>
                        <a:pt x="478" y="338"/>
                      </a:lnTo>
                      <a:lnTo>
                        <a:pt x="475" y="341"/>
                      </a:lnTo>
                      <a:lnTo>
                        <a:pt x="472" y="344"/>
                      </a:lnTo>
                      <a:lnTo>
                        <a:pt x="470" y="347"/>
                      </a:lnTo>
                      <a:lnTo>
                        <a:pt x="468" y="351"/>
                      </a:lnTo>
                      <a:lnTo>
                        <a:pt x="466" y="355"/>
                      </a:lnTo>
                      <a:lnTo>
                        <a:pt x="464" y="358"/>
                      </a:lnTo>
                      <a:lnTo>
                        <a:pt x="462" y="362"/>
                      </a:lnTo>
                      <a:lnTo>
                        <a:pt x="460" y="367"/>
                      </a:lnTo>
                      <a:lnTo>
                        <a:pt x="460" y="370"/>
                      </a:lnTo>
                      <a:lnTo>
                        <a:pt x="460" y="373"/>
                      </a:lnTo>
                      <a:lnTo>
                        <a:pt x="460" y="376"/>
                      </a:lnTo>
                      <a:lnTo>
                        <a:pt x="460" y="381"/>
                      </a:lnTo>
                      <a:lnTo>
                        <a:pt x="460" y="384"/>
                      </a:lnTo>
                      <a:lnTo>
                        <a:pt x="461" y="387"/>
                      </a:lnTo>
                      <a:lnTo>
                        <a:pt x="462" y="391"/>
                      </a:lnTo>
                      <a:lnTo>
                        <a:pt x="465" y="394"/>
                      </a:lnTo>
                      <a:lnTo>
                        <a:pt x="466" y="398"/>
                      </a:lnTo>
                      <a:lnTo>
                        <a:pt x="469" y="401"/>
                      </a:lnTo>
                      <a:lnTo>
                        <a:pt x="471" y="404"/>
                      </a:lnTo>
                      <a:lnTo>
                        <a:pt x="474" y="407"/>
                      </a:lnTo>
                      <a:lnTo>
                        <a:pt x="477" y="411"/>
                      </a:lnTo>
                      <a:lnTo>
                        <a:pt x="482" y="413"/>
                      </a:lnTo>
                      <a:lnTo>
                        <a:pt x="486" y="415"/>
                      </a:lnTo>
                      <a:lnTo>
                        <a:pt x="491" y="417"/>
                      </a:lnTo>
                      <a:lnTo>
                        <a:pt x="506" y="422"/>
                      </a:lnTo>
                      <a:lnTo>
                        <a:pt x="521" y="427"/>
                      </a:lnTo>
                      <a:lnTo>
                        <a:pt x="536" y="432"/>
                      </a:lnTo>
                      <a:lnTo>
                        <a:pt x="551" y="436"/>
                      </a:lnTo>
                      <a:lnTo>
                        <a:pt x="566" y="440"/>
                      </a:lnTo>
                      <a:lnTo>
                        <a:pt x="582" y="445"/>
                      </a:lnTo>
                      <a:lnTo>
                        <a:pt x="597" y="448"/>
                      </a:lnTo>
                      <a:lnTo>
                        <a:pt x="613" y="452"/>
                      </a:lnTo>
                      <a:lnTo>
                        <a:pt x="628" y="457"/>
                      </a:lnTo>
                      <a:lnTo>
                        <a:pt x="644" y="461"/>
                      </a:lnTo>
                      <a:lnTo>
                        <a:pt x="659" y="464"/>
                      </a:lnTo>
                      <a:lnTo>
                        <a:pt x="673" y="468"/>
                      </a:lnTo>
                      <a:lnTo>
                        <a:pt x="688" y="473"/>
                      </a:lnTo>
                      <a:lnTo>
                        <a:pt x="703" y="478"/>
                      </a:lnTo>
                      <a:lnTo>
                        <a:pt x="718" y="482"/>
                      </a:lnTo>
                      <a:lnTo>
                        <a:pt x="733" y="488"/>
                      </a:lnTo>
                      <a:lnTo>
                        <a:pt x="747" y="492"/>
                      </a:lnTo>
                      <a:lnTo>
                        <a:pt x="762" y="498"/>
                      </a:lnTo>
                      <a:lnTo>
                        <a:pt x="776" y="504"/>
                      </a:lnTo>
                      <a:lnTo>
                        <a:pt x="789" y="510"/>
                      </a:lnTo>
                      <a:lnTo>
                        <a:pt x="802" y="516"/>
                      </a:lnTo>
                      <a:lnTo>
                        <a:pt x="815" y="524"/>
                      </a:lnTo>
                      <a:lnTo>
                        <a:pt x="828" y="531"/>
                      </a:lnTo>
                      <a:lnTo>
                        <a:pt x="840" y="540"/>
                      </a:lnTo>
                      <a:lnTo>
                        <a:pt x="851" y="548"/>
                      </a:lnTo>
                      <a:lnTo>
                        <a:pt x="862" y="558"/>
                      </a:lnTo>
                      <a:lnTo>
                        <a:pt x="873" y="569"/>
                      </a:lnTo>
                      <a:lnTo>
                        <a:pt x="883" y="579"/>
                      </a:lnTo>
                      <a:lnTo>
                        <a:pt x="893" y="591"/>
                      </a:lnTo>
                      <a:lnTo>
                        <a:pt x="903" y="603"/>
                      </a:lnTo>
                      <a:lnTo>
                        <a:pt x="911" y="616"/>
                      </a:lnTo>
                      <a:lnTo>
                        <a:pt x="919" y="631"/>
                      </a:lnTo>
                      <a:lnTo>
                        <a:pt x="924" y="640"/>
                      </a:lnTo>
                      <a:lnTo>
                        <a:pt x="929" y="651"/>
                      </a:lnTo>
                      <a:lnTo>
                        <a:pt x="934" y="662"/>
                      </a:lnTo>
                      <a:lnTo>
                        <a:pt x="938" y="673"/>
                      </a:lnTo>
                      <a:lnTo>
                        <a:pt x="941" y="684"/>
                      </a:lnTo>
                      <a:lnTo>
                        <a:pt x="944" y="695"/>
                      </a:lnTo>
                      <a:lnTo>
                        <a:pt x="947" y="707"/>
                      </a:lnTo>
                      <a:lnTo>
                        <a:pt x="951" y="717"/>
                      </a:lnTo>
                      <a:lnTo>
                        <a:pt x="953" y="729"/>
                      </a:lnTo>
                      <a:lnTo>
                        <a:pt x="955" y="741"/>
                      </a:lnTo>
                      <a:lnTo>
                        <a:pt x="956" y="753"/>
                      </a:lnTo>
                      <a:lnTo>
                        <a:pt x="958" y="764"/>
                      </a:lnTo>
                      <a:lnTo>
                        <a:pt x="959" y="776"/>
                      </a:lnTo>
                      <a:lnTo>
                        <a:pt x="959" y="788"/>
                      </a:lnTo>
                      <a:lnTo>
                        <a:pt x="959" y="800"/>
                      </a:lnTo>
                      <a:lnTo>
                        <a:pt x="959" y="812"/>
                      </a:lnTo>
                      <a:lnTo>
                        <a:pt x="959" y="823"/>
                      </a:lnTo>
                      <a:lnTo>
                        <a:pt x="958" y="835"/>
                      </a:lnTo>
                      <a:lnTo>
                        <a:pt x="957" y="847"/>
                      </a:lnTo>
                      <a:lnTo>
                        <a:pt x="956" y="859"/>
                      </a:lnTo>
                      <a:lnTo>
                        <a:pt x="954" y="869"/>
                      </a:lnTo>
                      <a:lnTo>
                        <a:pt x="952" y="881"/>
                      </a:lnTo>
                      <a:lnTo>
                        <a:pt x="950" y="893"/>
                      </a:lnTo>
                      <a:lnTo>
                        <a:pt x="946" y="904"/>
                      </a:lnTo>
                      <a:lnTo>
                        <a:pt x="943" y="915"/>
                      </a:lnTo>
                      <a:lnTo>
                        <a:pt x="940" y="926"/>
                      </a:lnTo>
                      <a:lnTo>
                        <a:pt x="937" y="937"/>
                      </a:lnTo>
                      <a:lnTo>
                        <a:pt x="932" y="947"/>
                      </a:lnTo>
                      <a:lnTo>
                        <a:pt x="928" y="957"/>
                      </a:lnTo>
                      <a:lnTo>
                        <a:pt x="923" y="968"/>
                      </a:lnTo>
                      <a:lnTo>
                        <a:pt x="919" y="977"/>
                      </a:lnTo>
                      <a:lnTo>
                        <a:pt x="913" y="987"/>
                      </a:lnTo>
                      <a:lnTo>
                        <a:pt x="907" y="998"/>
                      </a:lnTo>
                      <a:lnTo>
                        <a:pt x="900" y="1008"/>
                      </a:lnTo>
                      <a:lnTo>
                        <a:pt x="894" y="1018"/>
                      </a:lnTo>
                      <a:lnTo>
                        <a:pt x="887" y="1028"/>
                      </a:lnTo>
                      <a:lnTo>
                        <a:pt x="880" y="1037"/>
                      </a:lnTo>
                      <a:lnTo>
                        <a:pt x="873" y="1046"/>
                      </a:lnTo>
                      <a:lnTo>
                        <a:pt x="865" y="1054"/>
                      </a:lnTo>
                      <a:lnTo>
                        <a:pt x="857" y="1063"/>
                      </a:lnTo>
                      <a:lnTo>
                        <a:pt x="849" y="1071"/>
                      </a:lnTo>
                      <a:lnTo>
                        <a:pt x="841" y="1080"/>
                      </a:lnTo>
                      <a:lnTo>
                        <a:pt x="832" y="1087"/>
                      </a:lnTo>
                      <a:lnTo>
                        <a:pt x="824" y="1095"/>
                      </a:lnTo>
                      <a:lnTo>
                        <a:pt x="815" y="1102"/>
                      </a:lnTo>
                      <a:lnTo>
                        <a:pt x="807" y="1109"/>
                      </a:lnTo>
                      <a:lnTo>
                        <a:pt x="797" y="1116"/>
                      </a:lnTo>
                      <a:lnTo>
                        <a:pt x="788" y="1123"/>
                      </a:lnTo>
                      <a:lnTo>
                        <a:pt x="778" y="1129"/>
                      </a:lnTo>
                      <a:lnTo>
                        <a:pt x="768" y="1135"/>
                      </a:lnTo>
                      <a:lnTo>
                        <a:pt x="758" y="1141"/>
                      </a:lnTo>
                      <a:lnTo>
                        <a:pt x="748" y="1146"/>
                      </a:lnTo>
                      <a:lnTo>
                        <a:pt x="737" y="1152"/>
                      </a:lnTo>
                      <a:lnTo>
                        <a:pt x="727" y="1157"/>
                      </a:lnTo>
                      <a:lnTo>
                        <a:pt x="716" y="1162"/>
                      </a:lnTo>
                      <a:lnTo>
                        <a:pt x="705" y="1167"/>
                      </a:lnTo>
                      <a:lnTo>
                        <a:pt x="694" y="1171"/>
                      </a:lnTo>
                      <a:lnTo>
                        <a:pt x="683" y="1175"/>
                      </a:lnTo>
                      <a:lnTo>
                        <a:pt x="671" y="1179"/>
                      </a:lnTo>
                      <a:lnTo>
                        <a:pt x="660" y="1184"/>
                      </a:lnTo>
                      <a:lnTo>
                        <a:pt x="648" y="1187"/>
                      </a:lnTo>
                      <a:lnTo>
                        <a:pt x="636" y="1190"/>
                      </a:lnTo>
                      <a:lnTo>
                        <a:pt x="623" y="1193"/>
                      </a:lnTo>
                      <a:lnTo>
                        <a:pt x="612" y="1197"/>
                      </a:lnTo>
                      <a:lnTo>
                        <a:pt x="600" y="1200"/>
                      </a:lnTo>
                      <a:lnTo>
                        <a:pt x="588" y="1202"/>
                      </a:lnTo>
                      <a:lnTo>
                        <a:pt x="576" y="1204"/>
                      </a:lnTo>
                      <a:lnTo>
                        <a:pt x="566" y="1206"/>
                      </a:lnTo>
                      <a:lnTo>
                        <a:pt x="554" y="1208"/>
                      </a:lnTo>
                      <a:lnTo>
                        <a:pt x="542" y="1209"/>
                      </a:lnTo>
                      <a:lnTo>
                        <a:pt x="531" y="1210"/>
                      </a:lnTo>
                      <a:lnTo>
                        <a:pt x="519" y="1213"/>
                      </a:lnTo>
                      <a:lnTo>
                        <a:pt x="508" y="1214"/>
                      </a:lnTo>
                      <a:lnTo>
                        <a:pt x="497" y="1215"/>
                      </a:lnTo>
                      <a:lnTo>
                        <a:pt x="485" y="1215"/>
                      </a:lnTo>
                      <a:lnTo>
                        <a:pt x="473" y="1216"/>
                      </a:lnTo>
                      <a:lnTo>
                        <a:pt x="461" y="1216"/>
                      </a:lnTo>
                      <a:lnTo>
                        <a:pt x="451" y="1216"/>
                      </a:lnTo>
                      <a:lnTo>
                        <a:pt x="439" y="1216"/>
                      </a:lnTo>
                      <a:lnTo>
                        <a:pt x="427" y="1216"/>
                      </a:lnTo>
                      <a:lnTo>
                        <a:pt x="416" y="1216"/>
                      </a:lnTo>
                      <a:lnTo>
                        <a:pt x="405" y="1216"/>
                      </a:lnTo>
                      <a:lnTo>
                        <a:pt x="393" y="1215"/>
                      </a:lnTo>
                      <a:lnTo>
                        <a:pt x="381" y="1214"/>
                      </a:lnTo>
                      <a:lnTo>
                        <a:pt x="370" y="1214"/>
                      </a:lnTo>
                      <a:lnTo>
                        <a:pt x="359" y="1213"/>
                      </a:lnTo>
                      <a:lnTo>
                        <a:pt x="347" y="1212"/>
                      </a:lnTo>
                      <a:lnTo>
                        <a:pt x="336" y="1209"/>
                      </a:lnTo>
                      <a:lnTo>
                        <a:pt x="324" y="1208"/>
                      </a:lnTo>
                      <a:lnTo>
                        <a:pt x="313" y="1207"/>
                      </a:lnTo>
                      <a:lnTo>
                        <a:pt x="302" y="1205"/>
                      </a:lnTo>
                      <a:lnTo>
                        <a:pt x="290" y="1204"/>
                      </a:lnTo>
                      <a:lnTo>
                        <a:pt x="278" y="1202"/>
                      </a:lnTo>
                      <a:lnTo>
                        <a:pt x="267" y="1200"/>
                      </a:lnTo>
                      <a:lnTo>
                        <a:pt x="256" y="1198"/>
                      </a:lnTo>
                      <a:lnTo>
                        <a:pt x="244" y="1195"/>
                      </a:lnTo>
                      <a:lnTo>
                        <a:pt x="235" y="1194"/>
                      </a:lnTo>
                      <a:lnTo>
                        <a:pt x="228" y="1192"/>
                      </a:lnTo>
                      <a:lnTo>
                        <a:pt x="219" y="1190"/>
                      </a:lnTo>
                      <a:lnTo>
                        <a:pt x="212" y="1189"/>
                      </a:lnTo>
                      <a:lnTo>
                        <a:pt x="203" y="1187"/>
                      </a:lnTo>
                      <a:lnTo>
                        <a:pt x="196" y="1185"/>
                      </a:lnTo>
                      <a:lnTo>
                        <a:pt x="187" y="1183"/>
                      </a:lnTo>
                      <a:lnTo>
                        <a:pt x="179" y="1181"/>
                      </a:lnTo>
                      <a:lnTo>
                        <a:pt x="163" y="1176"/>
                      </a:lnTo>
                      <a:lnTo>
                        <a:pt x="147" y="1171"/>
                      </a:lnTo>
                      <a:lnTo>
                        <a:pt x="132" y="1167"/>
                      </a:lnTo>
                      <a:lnTo>
                        <a:pt x="116" y="1161"/>
                      </a:lnTo>
                      <a:lnTo>
                        <a:pt x="100" y="1156"/>
                      </a:lnTo>
                      <a:lnTo>
                        <a:pt x="85" y="1149"/>
                      </a:lnTo>
                      <a:lnTo>
                        <a:pt x="70" y="1144"/>
                      </a:lnTo>
                      <a:lnTo>
                        <a:pt x="55" y="1138"/>
                      </a:lnTo>
                      <a:lnTo>
                        <a:pt x="40" y="1131"/>
                      </a:lnTo>
                      <a:lnTo>
                        <a:pt x="27" y="1125"/>
                      </a:lnTo>
                      <a:lnTo>
                        <a:pt x="13" y="1117"/>
                      </a:lnTo>
                      <a:lnTo>
                        <a:pt x="0" y="1111"/>
                      </a:lnTo>
                      <a:lnTo>
                        <a:pt x="126" y="785"/>
                      </a:lnTo>
                      <a:lnTo>
                        <a:pt x="134" y="791"/>
                      </a:lnTo>
                      <a:lnTo>
                        <a:pt x="143" y="798"/>
                      </a:lnTo>
                      <a:lnTo>
                        <a:pt x="151" y="803"/>
                      </a:lnTo>
                      <a:lnTo>
                        <a:pt x="160" y="809"/>
                      </a:lnTo>
                      <a:lnTo>
                        <a:pt x="169" y="816"/>
                      </a:lnTo>
                      <a:lnTo>
                        <a:pt x="178" y="822"/>
                      </a:lnTo>
                      <a:lnTo>
                        <a:pt x="187" y="828"/>
                      </a:lnTo>
                      <a:lnTo>
                        <a:pt x="197" y="834"/>
                      </a:lnTo>
                      <a:lnTo>
                        <a:pt x="207" y="839"/>
                      </a:lnTo>
                      <a:lnTo>
                        <a:pt x="216" y="846"/>
                      </a:lnTo>
                      <a:lnTo>
                        <a:pt x="226" y="851"/>
                      </a:lnTo>
                      <a:lnTo>
                        <a:pt x="235" y="856"/>
                      </a:lnTo>
                      <a:lnTo>
                        <a:pt x="246" y="862"/>
                      </a:lnTo>
                      <a:lnTo>
                        <a:pt x="256" y="867"/>
                      </a:lnTo>
                      <a:lnTo>
                        <a:pt x="266" y="871"/>
                      </a:lnTo>
                      <a:lnTo>
                        <a:pt x="277" y="877"/>
                      </a:lnTo>
                      <a:lnTo>
                        <a:pt x="288" y="881"/>
                      </a:lnTo>
                      <a:lnTo>
                        <a:pt x="298" y="884"/>
                      </a:lnTo>
                      <a:lnTo>
                        <a:pt x="309" y="889"/>
                      </a:lnTo>
                      <a:lnTo>
                        <a:pt x="320" y="892"/>
                      </a:lnTo>
                      <a:lnTo>
                        <a:pt x="331" y="895"/>
                      </a:lnTo>
                      <a:lnTo>
                        <a:pt x="342" y="898"/>
                      </a:lnTo>
                      <a:lnTo>
                        <a:pt x="354" y="900"/>
                      </a:lnTo>
                      <a:lnTo>
                        <a:pt x="364" y="901"/>
                      </a:lnTo>
                      <a:lnTo>
                        <a:pt x="376" y="904"/>
                      </a:lnTo>
                      <a:lnTo>
                        <a:pt x="388" y="905"/>
                      </a:lnTo>
                      <a:lnTo>
                        <a:pt x="400" y="905"/>
                      </a:lnTo>
                      <a:lnTo>
                        <a:pt x="411" y="905"/>
                      </a:lnTo>
                      <a:lnTo>
                        <a:pt x="423" y="905"/>
                      </a:lnTo>
                      <a:lnTo>
                        <a:pt x="436" y="904"/>
                      </a:lnTo>
                      <a:lnTo>
                        <a:pt x="448" y="902"/>
                      </a:lnTo>
                      <a:lnTo>
                        <a:pt x="459" y="900"/>
                      </a:lnTo>
                      <a:lnTo>
                        <a:pt x="465" y="899"/>
                      </a:lnTo>
                      <a:lnTo>
                        <a:pt x="470" y="898"/>
                      </a:lnTo>
                      <a:lnTo>
                        <a:pt x="474" y="896"/>
                      </a:lnTo>
                      <a:lnTo>
                        <a:pt x="478" y="895"/>
                      </a:lnTo>
                      <a:lnTo>
                        <a:pt x="484" y="893"/>
                      </a:lnTo>
                      <a:lnTo>
                        <a:pt x="488" y="891"/>
                      </a:lnTo>
                      <a:lnTo>
                        <a:pt x="491" y="889"/>
                      </a:lnTo>
                      <a:lnTo>
                        <a:pt x="495" y="886"/>
                      </a:lnTo>
                      <a:lnTo>
                        <a:pt x="500" y="883"/>
                      </a:lnTo>
                      <a:lnTo>
                        <a:pt x="503" y="881"/>
                      </a:lnTo>
                      <a:lnTo>
                        <a:pt x="506" y="878"/>
                      </a:lnTo>
                      <a:lnTo>
                        <a:pt x="509" y="874"/>
                      </a:lnTo>
                      <a:lnTo>
                        <a:pt x="513" y="870"/>
                      </a:lnTo>
                      <a:lnTo>
                        <a:pt x="516" y="867"/>
                      </a:lnTo>
                      <a:lnTo>
                        <a:pt x="519" y="863"/>
                      </a:lnTo>
                      <a:lnTo>
                        <a:pt x="521" y="859"/>
                      </a:lnTo>
                      <a:lnTo>
                        <a:pt x="523" y="854"/>
                      </a:lnTo>
                      <a:lnTo>
                        <a:pt x="525" y="849"/>
                      </a:lnTo>
                      <a:lnTo>
                        <a:pt x="526" y="845"/>
                      </a:lnTo>
                      <a:lnTo>
                        <a:pt x="527" y="840"/>
                      </a:lnTo>
                      <a:lnTo>
                        <a:pt x="527" y="836"/>
                      </a:lnTo>
                      <a:lnTo>
                        <a:pt x="527" y="831"/>
                      </a:lnTo>
                      <a:lnTo>
                        <a:pt x="527" y="827"/>
                      </a:lnTo>
                      <a:lnTo>
                        <a:pt x="527" y="822"/>
                      </a:lnTo>
                      <a:lnTo>
                        <a:pt x="526" y="818"/>
                      </a:lnTo>
                      <a:lnTo>
                        <a:pt x="525" y="814"/>
                      </a:lnTo>
                      <a:lnTo>
                        <a:pt x="524" y="810"/>
                      </a:lnTo>
                      <a:lnTo>
                        <a:pt x="522" y="806"/>
                      </a:lnTo>
                      <a:lnTo>
                        <a:pt x="521" y="803"/>
                      </a:lnTo>
                      <a:lnTo>
                        <a:pt x="519" y="801"/>
                      </a:lnTo>
                      <a:lnTo>
                        <a:pt x="517" y="798"/>
                      </a:lnTo>
                      <a:lnTo>
                        <a:pt x="515" y="796"/>
                      </a:lnTo>
                      <a:lnTo>
                        <a:pt x="509" y="791"/>
                      </a:lnTo>
                      <a:lnTo>
                        <a:pt x="505" y="788"/>
                      </a:lnTo>
                      <a:lnTo>
                        <a:pt x="500" y="785"/>
                      </a:lnTo>
                      <a:lnTo>
                        <a:pt x="493" y="782"/>
                      </a:lnTo>
                      <a:lnTo>
                        <a:pt x="487" y="778"/>
                      </a:lnTo>
                      <a:lnTo>
                        <a:pt x="482" y="776"/>
                      </a:lnTo>
                      <a:lnTo>
                        <a:pt x="474" y="774"/>
                      </a:lnTo>
                      <a:lnTo>
                        <a:pt x="468" y="772"/>
                      </a:lnTo>
                      <a:lnTo>
                        <a:pt x="461" y="770"/>
                      </a:lnTo>
                      <a:lnTo>
                        <a:pt x="454" y="768"/>
                      </a:lnTo>
                      <a:lnTo>
                        <a:pt x="448" y="767"/>
                      </a:lnTo>
                      <a:lnTo>
                        <a:pt x="440" y="764"/>
                      </a:lnTo>
                      <a:lnTo>
                        <a:pt x="433" y="763"/>
                      </a:lnTo>
                      <a:lnTo>
                        <a:pt x="426" y="762"/>
                      </a:lnTo>
                      <a:lnTo>
                        <a:pt x="419" y="761"/>
                      </a:lnTo>
                      <a:lnTo>
                        <a:pt x="412" y="760"/>
                      </a:lnTo>
                      <a:lnTo>
                        <a:pt x="399" y="759"/>
                      </a:lnTo>
                      <a:lnTo>
                        <a:pt x="385" y="757"/>
                      </a:lnTo>
                      <a:lnTo>
                        <a:pt x="371" y="755"/>
                      </a:lnTo>
                      <a:lnTo>
                        <a:pt x="357" y="753"/>
                      </a:lnTo>
                      <a:lnTo>
                        <a:pt x="343" y="750"/>
                      </a:lnTo>
                      <a:lnTo>
                        <a:pt x="329" y="747"/>
                      </a:lnTo>
                      <a:lnTo>
                        <a:pt x="315" y="744"/>
                      </a:lnTo>
                      <a:lnTo>
                        <a:pt x="302" y="740"/>
                      </a:lnTo>
                      <a:lnTo>
                        <a:pt x="289" y="737"/>
                      </a:lnTo>
                      <a:lnTo>
                        <a:pt x="275" y="732"/>
                      </a:lnTo>
                      <a:lnTo>
                        <a:pt x="262" y="728"/>
                      </a:lnTo>
                      <a:lnTo>
                        <a:pt x="249" y="724"/>
                      </a:lnTo>
                      <a:lnTo>
                        <a:pt x="237" y="719"/>
                      </a:lnTo>
                      <a:lnTo>
                        <a:pt x="224" y="713"/>
                      </a:lnTo>
                      <a:lnTo>
                        <a:pt x="212" y="708"/>
                      </a:lnTo>
                      <a:lnTo>
                        <a:pt x="200" y="701"/>
                      </a:lnTo>
                      <a:lnTo>
                        <a:pt x="189" y="695"/>
                      </a:lnTo>
                      <a:lnTo>
                        <a:pt x="177" y="689"/>
                      </a:lnTo>
                      <a:lnTo>
                        <a:pt x="166" y="681"/>
                      </a:lnTo>
                      <a:lnTo>
                        <a:pt x="154" y="674"/>
                      </a:lnTo>
                      <a:lnTo>
                        <a:pt x="145" y="666"/>
                      </a:lnTo>
                      <a:lnTo>
                        <a:pt x="134" y="659"/>
                      </a:lnTo>
                      <a:lnTo>
                        <a:pt x="125" y="650"/>
                      </a:lnTo>
                      <a:lnTo>
                        <a:pt x="116" y="640"/>
                      </a:lnTo>
                      <a:lnTo>
                        <a:pt x="106" y="631"/>
                      </a:lnTo>
                      <a:lnTo>
                        <a:pt x="98" y="621"/>
                      </a:lnTo>
                      <a:lnTo>
                        <a:pt x="91" y="612"/>
                      </a:lnTo>
                      <a:lnTo>
                        <a:pt x="83" y="601"/>
                      </a:lnTo>
                      <a:lnTo>
                        <a:pt x="77" y="589"/>
                      </a:lnTo>
                      <a:lnTo>
                        <a:pt x="70" y="578"/>
                      </a:lnTo>
                      <a:lnTo>
                        <a:pt x="64" y="566"/>
                      </a:lnTo>
                      <a:lnTo>
                        <a:pt x="59" y="554"/>
                      </a:lnTo>
                      <a:lnTo>
                        <a:pt x="54" y="543"/>
                      </a:lnTo>
                      <a:lnTo>
                        <a:pt x="51" y="531"/>
                      </a:lnTo>
                      <a:lnTo>
                        <a:pt x="48" y="521"/>
                      </a:lnTo>
                      <a:lnTo>
                        <a:pt x="45" y="509"/>
                      </a:lnTo>
                      <a:lnTo>
                        <a:pt x="43" y="498"/>
                      </a:lnTo>
                      <a:lnTo>
                        <a:pt x="40" y="486"/>
                      </a:lnTo>
                      <a:lnTo>
                        <a:pt x="38" y="475"/>
                      </a:lnTo>
                      <a:lnTo>
                        <a:pt x="37" y="464"/>
                      </a:lnTo>
                      <a:lnTo>
                        <a:pt x="37" y="452"/>
                      </a:lnTo>
                      <a:lnTo>
                        <a:pt x="36" y="440"/>
                      </a:lnTo>
                      <a:lnTo>
                        <a:pt x="36" y="430"/>
                      </a:lnTo>
                      <a:lnTo>
                        <a:pt x="36" y="418"/>
                      </a:lnTo>
                      <a:lnTo>
                        <a:pt x="37" y="406"/>
                      </a:lnTo>
                      <a:lnTo>
                        <a:pt x="38" y="394"/>
                      </a:lnTo>
                      <a:lnTo>
                        <a:pt x="39" y="384"/>
                      </a:lnTo>
                      <a:lnTo>
                        <a:pt x="40" y="372"/>
                      </a:lnTo>
                      <a:lnTo>
                        <a:pt x="43" y="361"/>
                      </a:lnTo>
                      <a:lnTo>
                        <a:pt x="45" y="350"/>
                      </a:lnTo>
                      <a:lnTo>
                        <a:pt x="48" y="339"/>
                      </a:lnTo>
                      <a:lnTo>
                        <a:pt x="50" y="328"/>
                      </a:lnTo>
                      <a:lnTo>
                        <a:pt x="53" y="317"/>
                      </a:lnTo>
                      <a:lnTo>
                        <a:pt x="56" y="307"/>
                      </a:lnTo>
                      <a:lnTo>
                        <a:pt x="61" y="296"/>
                      </a:lnTo>
                      <a:lnTo>
                        <a:pt x="64" y="285"/>
                      </a:lnTo>
                      <a:lnTo>
                        <a:pt x="68" y="276"/>
                      </a:lnTo>
                      <a:lnTo>
                        <a:pt x="72" y="266"/>
                      </a:lnTo>
                      <a:lnTo>
                        <a:pt x="78" y="255"/>
                      </a:lnTo>
                      <a:lnTo>
                        <a:pt x="82" y="246"/>
                      </a:lnTo>
                      <a:lnTo>
                        <a:pt x="87" y="237"/>
                      </a:lnTo>
                      <a:lnTo>
                        <a:pt x="93" y="228"/>
                      </a:lnTo>
                      <a:lnTo>
                        <a:pt x="98" y="219"/>
                      </a:lnTo>
                      <a:lnTo>
                        <a:pt x="104" y="211"/>
                      </a:lnTo>
                      <a:lnTo>
                        <a:pt x="112" y="199"/>
                      </a:lnTo>
                      <a:lnTo>
                        <a:pt x="121" y="187"/>
                      </a:lnTo>
                      <a:lnTo>
                        <a:pt x="130" y="175"/>
                      </a:lnTo>
                      <a:lnTo>
                        <a:pt x="140" y="165"/>
                      </a:lnTo>
                      <a:lnTo>
                        <a:pt x="150" y="154"/>
                      </a:lnTo>
                      <a:lnTo>
                        <a:pt x="160" y="144"/>
                      </a:lnTo>
                      <a:lnTo>
                        <a:pt x="170" y="135"/>
                      </a:lnTo>
                      <a:lnTo>
                        <a:pt x="181" y="125"/>
                      </a:lnTo>
                      <a:lnTo>
                        <a:pt x="193" y="115"/>
                      </a:lnTo>
                      <a:lnTo>
                        <a:pt x="205" y="107"/>
                      </a:lnTo>
                      <a:lnTo>
                        <a:pt x="215" y="98"/>
                      </a:lnTo>
                      <a:lnTo>
                        <a:pt x="228" y="90"/>
                      </a:lnTo>
                      <a:lnTo>
                        <a:pt x="240" y="82"/>
                      </a:lnTo>
                      <a:lnTo>
                        <a:pt x="253" y="75"/>
                      </a:lnTo>
                      <a:lnTo>
                        <a:pt x="265" y="68"/>
                      </a:lnTo>
                      <a:lnTo>
                        <a:pt x="278" y="61"/>
                      </a:lnTo>
                      <a:lnTo>
                        <a:pt x="291" y="55"/>
                      </a:lnTo>
                      <a:lnTo>
                        <a:pt x="305" y="49"/>
                      </a:lnTo>
                      <a:lnTo>
                        <a:pt x="319" y="44"/>
                      </a:lnTo>
                      <a:lnTo>
                        <a:pt x="332" y="38"/>
                      </a:lnTo>
                      <a:lnTo>
                        <a:pt x="346" y="33"/>
                      </a:lnTo>
                      <a:lnTo>
                        <a:pt x="360" y="29"/>
                      </a:lnTo>
                      <a:lnTo>
                        <a:pt x="374" y="24"/>
                      </a:lnTo>
                      <a:lnTo>
                        <a:pt x="389" y="20"/>
                      </a:lnTo>
                      <a:lnTo>
                        <a:pt x="404" y="17"/>
                      </a:lnTo>
                      <a:lnTo>
                        <a:pt x="419" y="14"/>
                      </a:lnTo>
                      <a:lnTo>
                        <a:pt x="434" y="11"/>
                      </a:lnTo>
                      <a:lnTo>
                        <a:pt x="449" y="7"/>
                      </a:lnTo>
                      <a:lnTo>
                        <a:pt x="464" y="5"/>
                      </a:lnTo>
                      <a:lnTo>
                        <a:pt x="478" y="4"/>
                      </a:lnTo>
                      <a:lnTo>
                        <a:pt x="494" y="2"/>
                      </a:lnTo>
                      <a:lnTo>
                        <a:pt x="509" y="1"/>
                      </a:lnTo>
                      <a:close/>
                    </a:path>
                  </a:pathLst>
                </a:custGeom>
                <a:solidFill>
                  <a:srgbClr val="FFFFFF"/>
                </a:solidFill>
                <a:ln w="9525">
                  <a:noFill/>
                  <a:round/>
                  <a:headEnd/>
                  <a:tailEnd/>
                </a:ln>
              </p:spPr>
              <p:txBody>
                <a:bodyPr/>
                <a:lstStyle/>
                <a:p>
                  <a:pPr>
                    <a:defRPr/>
                  </a:pPr>
                  <a:endParaRPr lang="en-AU" dirty="0"/>
                </a:p>
              </p:txBody>
            </p:sp>
            <p:sp>
              <p:nvSpPr>
                <p:cNvPr id="42" name="Freeform 52"/>
                <p:cNvSpPr>
                  <a:spLocks/>
                </p:cNvSpPr>
                <p:nvPr/>
              </p:nvSpPr>
              <p:spPr bwMode="auto">
                <a:xfrm>
                  <a:off x="5522" y="293"/>
                  <a:ext cx="71" cy="90"/>
                </a:xfrm>
                <a:custGeom>
                  <a:avLst/>
                  <a:gdLst/>
                  <a:ahLst/>
                  <a:cxnLst>
                    <a:cxn ang="0">
                      <a:pos x="588" y="1"/>
                    </a:cxn>
                    <a:cxn ang="0">
                      <a:pos x="681" y="12"/>
                    </a:cxn>
                    <a:cxn ang="0">
                      <a:pos x="774" y="36"/>
                    </a:cxn>
                    <a:cxn ang="0">
                      <a:pos x="860" y="73"/>
                    </a:cxn>
                    <a:cxn ang="0">
                      <a:pos x="790" y="390"/>
                    </a:cxn>
                    <a:cxn ang="0">
                      <a:pos x="724" y="355"/>
                    </a:cxn>
                    <a:cxn ang="0">
                      <a:pos x="658" y="329"/>
                    </a:cxn>
                    <a:cxn ang="0">
                      <a:pos x="589" y="315"/>
                    </a:cxn>
                    <a:cxn ang="0">
                      <a:pos x="517" y="320"/>
                    </a:cxn>
                    <a:cxn ang="0">
                      <a:pos x="485" y="332"/>
                    </a:cxn>
                    <a:cxn ang="0">
                      <a:pos x="466" y="355"/>
                    </a:cxn>
                    <a:cxn ang="0">
                      <a:pos x="461" y="381"/>
                    </a:cxn>
                    <a:cxn ang="0">
                      <a:pos x="471" y="404"/>
                    </a:cxn>
                    <a:cxn ang="0">
                      <a:pos x="522" y="427"/>
                    </a:cxn>
                    <a:cxn ang="0">
                      <a:pos x="628" y="457"/>
                    </a:cxn>
                    <a:cxn ang="0">
                      <a:pos x="734" y="488"/>
                    </a:cxn>
                    <a:cxn ang="0">
                      <a:pos x="827" y="531"/>
                    </a:cxn>
                    <a:cxn ang="0">
                      <a:pos x="903" y="603"/>
                    </a:cxn>
                    <a:cxn ang="0">
                      <a:pos x="941" y="684"/>
                    </a:cxn>
                    <a:cxn ang="0">
                      <a:pos x="958" y="764"/>
                    </a:cxn>
                    <a:cxn ang="0">
                      <a:pos x="957" y="847"/>
                    </a:cxn>
                    <a:cxn ang="0">
                      <a:pos x="940" y="926"/>
                    </a:cxn>
                    <a:cxn ang="0">
                      <a:pos x="907" y="998"/>
                    </a:cxn>
                    <a:cxn ang="0">
                      <a:pos x="857" y="1063"/>
                    </a:cxn>
                    <a:cxn ang="0">
                      <a:pos x="798" y="1116"/>
                    </a:cxn>
                    <a:cxn ang="0">
                      <a:pos x="727" y="1157"/>
                    </a:cxn>
                    <a:cxn ang="0">
                      <a:pos x="648" y="1187"/>
                    </a:cxn>
                    <a:cxn ang="0">
                      <a:pos x="566" y="1206"/>
                    </a:cxn>
                    <a:cxn ang="0">
                      <a:pos x="485" y="1215"/>
                    </a:cxn>
                    <a:cxn ang="0">
                      <a:pos x="405" y="1216"/>
                    </a:cxn>
                    <a:cxn ang="0">
                      <a:pos x="324" y="1208"/>
                    </a:cxn>
                    <a:cxn ang="0">
                      <a:pos x="244" y="1195"/>
                    </a:cxn>
                    <a:cxn ang="0">
                      <a:pos x="188" y="1183"/>
                    </a:cxn>
                    <a:cxn ang="0">
                      <a:pos x="117" y="1161"/>
                    </a:cxn>
                    <a:cxn ang="0">
                      <a:pos x="13" y="1117"/>
                    </a:cxn>
                    <a:cxn ang="0">
                      <a:pos x="170" y="816"/>
                    </a:cxn>
                    <a:cxn ang="0">
                      <a:pos x="236" y="856"/>
                    </a:cxn>
                    <a:cxn ang="0">
                      <a:pos x="309" y="889"/>
                    </a:cxn>
                    <a:cxn ang="0">
                      <a:pos x="388" y="905"/>
                    </a:cxn>
                    <a:cxn ang="0">
                      <a:pos x="465" y="899"/>
                    </a:cxn>
                    <a:cxn ang="0">
                      <a:pos x="496" y="886"/>
                    </a:cxn>
                    <a:cxn ang="0">
                      <a:pos x="519" y="863"/>
                    </a:cxn>
                    <a:cxn ang="0">
                      <a:pos x="528" y="831"/>
                    </a:cxn>
                    <a:cxn ang="0">
                      <a:pos x="522" y="803"/>
                    </a:cxn>
                    <a:cxn ang="0">
                      <a:pos x="494" y="782"/>
                    </a:cxn>
                    <a:cxn ang="0">
                      <a:pos x="448" y="767"/>
                    </a:cxn>
                    <a:cxn ang="0">
                      <a:pos x="385" y="757"/>
                    </a:cxn>
                    <a:cxn ang="0">
                      <a:pos x="289" y="737"/>
                    </a:cxn>
                    <a:cxn ang="0">
                      <a:pos x="201" y="701"/>
                    </a:cxn>
                    <a:cxn ang="0">
                      <a:pos x="125" y="650"/>
                    </a:cxn>
                    <a:cxn ang="0">
                      <a:pos x="71" y="578"/>
                    </a:cxn>
                    <a:cxn ang="0">
                      <a:pos x="43" y="498"/>
                    </a:cxn>
                    <a:cxn ang="0">
                      <a:pos x="37" y="418"/>
                    </a:cxn>
                    <a:cxn ang="0">
                      <a:pos x="47" y="339"/>
                    </a:cxn>
                    <a:cxn ang="0">
                      <a:pos x="73" y="266"/>
                    </a:cxn>
                    <a:cxn ang="0">
                      <a:pos x="112" y="199"/>
                    </a:cxn>
                    <a:cxn ang="0">
                      <a:pos x="182" y="125"/>
                    </a:cxn>
                    <a:cxn ang="0">
                      <a:pos x="266" y="68"/>
                    </a:cxn>
                    <a:cxn ang="0">
                      <a:pos x="361" y="29"/>
                    </a:cxn>
                    <a:cxn ang="0">
                      <a:pos x="464" y="5"/>
                    </a:cxn>
                  </a:cxnLst>
                  <a:rect l="0" t="0" r="r" b="b"/>
                  <a:pathLst>
                    <a:path w="960" h="1216">
                      <a:moveTo>
                        <a:pt x="510" y="1"/>
                      </a:moveTo>
                      <a:lnTo>
                        <a:pt x="523" y="1"/>
                      </a:lnTo>
                      <a:lnTo>
                        <a:pt x="535" y="0"/>
                      </a:lnTo>
                      <a:lnTo>
                        <a:pt x="548" y="0"/>
                      </a:lnTo>
                      <a:lnTo>
                        <a:pt x="562" y="0"/>
                      </a:lnTo>
                      <a:lnTo>
                        <a:pt x="575" y="0"/>
                      </a:lnTo>
                      <a:lnTo>
                        <a:pt x="588" y="1"/>
                      </a:lnTo>
                      <a:lnTo>
                        <a:pt x="601" y="2"/>
                      </a:lnTo>
                      <a:lnTo>
                        <a:pt x="615" y="3"/>
                      </a:lnTo>
                      <a:lnTo>
                        <a:pt x="628" y="4"/>
                      </a:lnTo>
                      <a:lnTo>
                        <a:pt x="642" y="5"/>
                      </a:lnTo>
                      <a:lnTo>
                        <a:pt x="655" y="7"/>
                      </a:lnTo>
                      <a:lnTo>
                        <a:pt x="669" y="9"/>
                      </a:lnTo>
                      <a:lnTo>
                        <a:pt x="681" y="12"/>
                      </a:lnTo>
                      <a:lnTo>
                        <a:pt x="695" y="15"/>
                      </a:lnTo>
                      <a:lnTo>
                        <a:pt x="708" y="18"/>
                      </a:lnTo>
                      <a:lnTo>
                        <a:pt x="722" y="21"/>
                      </a:lnTo>
                      <a:lnTo>
                        <a:pt x="735" y="24"/>
                      </a:lnTo>
                      <a:lnTo>
                        <a:pt x="749" y="28"/>
                      </a:lnTo>
                      <a:lnTo>
                        <a:pt x="761" y="32"/>
                      </a:lnTo>
                      <a:lnTo>
                        <a:pt x="774" y="36"/>
                      </a:lnTo>
                      <a:lnTo>
                        <a:pt x="787" y="40"/>
                      </a:lnTo>
                      <a:lnTo>
                        <a:pt x="800" y="46"/>
                      </a:lnTo>
                      <a:lnTo>
                        <a:pt x="811" y="50"/>
                      </a:lnTo>
                      <a:lnTo>
                        <a:pt x="824" y="55"/>
                      </a:lnTo>
                      <a:lnTo>
                        <a:pt x="836" y="61"/>
                      </a:lnTo>
                      <a:lnTo>
                        <a:pt x="849" y="67"/>
                      </a:lnTo>
                      <a:lnTo>
                        <a:pt x="860" y="73"/>
                      </a:lnTo>
                      <a:lnTo>
                        <a:pt x="872" y="79"/>
                      </a:lnTo>
                      <a:lnTo>
                        <a:pt x="883" y="85"/>
                      </a:lnTo>
                      <a:lnTo>
                        <a:pt x="895" y="93"/>
                      </a:lnTo>
                      <a:lnTo>
                        <a:pt x="905" y="99"/>
                      </a:lnTo>
                      <a:lnTo>
                        <a:pt x="916" y="107"/>
                      </a:lnTo>
                      <a:lnTo>
                        <a:pt x="804" y="399"/>
                      </a:lnTo>
                      <a:lnTo>
                        <a:pt x="790" y="390"/>
                      </a:lnTo>
                      <a:lnTo>
                        <a:pt x="774" y="381"/>
                      </a:lnTo>
                      <a:lnTo>
                        <a:pt x="767" y="376"/>
                      </a:lnTo>
                      <a:lnTo>
                        <a:pt x="758" y="372"/>
                      </a:lnTo>
                      <a:lnTo>
                        <a:pt x="750" y="368"/>
                      </a:lnTo>
                      <a:lnTo>
                        <a:pt x="741" y="363"/>
                      </a:lnTo>
                      <a:lnTo>
                        <a:pt x="733" y="359"/>
                      </a:lnTo>
                      <a:lnTo>
                        <a:pt x="724" y="355"/>
                      </a:lnTo>
                      <a:lnTo>
                        <a:pt x="714" y="351"/>
                      </a:lnTo>
                      <a:lnTo>
                        <a:pt x="705" y="346"/>
                      </a:lnTo>
                      <a:lnTo>
                        <a:pt x="696" y="343"/>
                      </a:lnTo>
                      <a:lnTo>
                        <a:pt x="687" y="339"/>
                      </a:lnTo>
                      <a:lnTo>
                        <a:pt x="677" y="336"/>
                      </a:lnTo>
                      <a:lnTo>
                        <a:pt x="668" y="332"/>
                      </a:lnTo>
                      <a:lnTo>
                        <a:pt x="658" y="329"/>
                      </a:lnTo>
                      <a:lnTo>
                        <a:pt x="648" y="326"/>
                      </a:lnTo>
                      <a:lnTo>
                        <a:pt x="638" y="324"/>
                      </a:lnTo>
                      <a:lnTo>
                        <a:pt x="628" y="322"/>
                      </a:lnTo>
                      <a:lnTo>
                        <a:pt x="618" y="320"/>
                      </a:lnTo>
                      <a:lnTo>
                        <a:pt x="608" y="317"/>
                      </a:lnTo>
                      <a:lnTo>
                        <a:pt x="598" y="316"/>
                      </a:lnTo>
                      <a:lnTo>
                        <a:pt x="589" y="315"/>
                      </a:lnTo>
                      <a:lnTo>
                        <a:pt x="578" y="315"/>
                      </a:lnTo>
                      <a:lnTo>
                        <a:pt x="568" y="314"/>
                      </a:lnTo>
                      <a:lnTo>
                        <a:pt x="558" y="315"/>
                      </a:lnTo>
                      <a:lnTo>
                        <a:pt x="548" y="315"/>
                      </a:lnTo>
                      <a:lnTo>
                        <a:pt x="537" y="316"/>
                      </a:lnTo>
                      <a:lnTo>
                        <a:pt x="528" y="317"/>
                      </a:lnTo>
                      <a:lnTo>
                        <a:pt x="517" y="320"/>
                      </a:lnTo>
                      <a:lnTo>
                        <a:pt x="508" y="322"/>
                      </a:lnTo>
                      <a:lnTo>
                        <a:pt x="503" y="323"/>
                      </a:lnTo>
                      <a:lnTo>
                        <a:pt x="500" y="325"/>
                      </a:lnTo>
                      <a:lnTo>
                        <a:pt x="496" y="326"/>
                      </a:lnTo>
                      <a:lnTo>
                        <a:pt x="493" y="328"/>
                      </a:lnTo>
                      <a:lnTo>
                        <a:pt x="488" y="330"/>
                      </a:lnTo>
                      <a:lnTo>
                        <a:pt x="485" y="332"/>
                      </a:lnTo>
                      <a:lnTo>
                        <a:pt x="482" y="336"/>
                      </a:lnTo>
                      <a:lnTo>
                        <a:pt x="479" y="338"/>
                      </a:lnTo>
                      <a:lnTo>
                        <a:pt x="476" y="341"/>
                      </a:lnTo>
                      <a:lnTo>
                        <a:pt x="472" y="344"/>
                      </a:lnTo>
                      <a:lnTo>
                        <a:pt x="470" y="347"/>
                      </a:lnTo>
                      <a:lnTo>
                        <a:pt x="468" y="351"/>
                      </a:lnTo>
                      <a:lnTo>
                        <a:pt x="466" y="355"/>
                      </a:lnTo>
                      <a:lnTo>
                        <a:pt x="464" y="358"/>
                      </a:lnTo>
                      <a:lnTo>
                        <a:pt x="462" y="362"/>
                      </a:lnTo>
                      <a:lnTo>
                        <a:pt x="461" y="367"/>
                      </a:lnTo>
                      <a:lnTo>
                        <a:pt x="461" y="370"/>
                      </a:lnTo>
                      <a:lnTo>
                        <a:pt x="461" y="373"/>
                      </a:lnTo>
                      <a:lnTo>
                        <a:pt x="461" y="376"/>
                      </a:lnTo>
                      <a:lnTo>
                        <a:pt x="461" y="381"/>
                      </a:lnTo>
                      <a:lnTo>
                        <a:pt x="461" y="384"/>
                      </a:lnTo>
                      <a:lnTo>
                        <a:pt x="462" y="387"/>
                      </a:lnTo>
                      <a:lnTo>
                        <a:pt x="463" y="391"/>
                      </a:lnTo>
                      <a:lnTo>
                        <a:pt x="465" y="394"/>
                      </a:lnTo>
                      <a:lnTo>
                        <a:pt x="466" y="398"/>
                      </a:lnTo>
                      <a:lnTo>
                        <a:pt x="469" y="401"/>
                      </a:lnTo>
                      <a:lnTo>
                        <a:pt x="471" y="404"/>
                      </a:lnTo>
                      <a:lnTo>
                        <a:pt x="475" y="407"/>
                      </a:lnTo>
                      <a:lnTo>
                        <a:pt x="478" y="411"/>
                      </a:lnTo>
                      <a:lnTo>
                        <a:pt x="482" y="413"/>
                      </a:lnTo>
                      <a:lnTo>
                        <a:pt x="486" y="415"/>
                      </a:lnTo>
                      <a:lnTo>
                        <a:pt x="492" y="417"/>
                      </a:lnTo>
                      <a:lnTo>
                        <a:pt x="507" y="422"/>
                      </a:lnTo>
                      <a:lnTo>
                        <a:pt x="522" y="427"/>
                      </a:lnTo>
                      <a:lnTo>
                        <a:pt x="536" y="432"/>
                      </a:lnTo>
                      <a:lnTo>
                        <a:pt x="551" y="436"/>
                      </a:lnTo>
                      <a:lnTo>
                        <a:pt x="566" y="440"/>
                      </a:lnTo>
                      <a:lnTo>
                        <a:pt x="582" y="445"/>
                      </a:lnTo>
                      <a:lnTo>
                        <a:pt x="597" y="448"/>
                      </a:lnTo>
                      <a:lnTo>
                        <a:pt x="613" y="452"/>
                      </a:lnTo>
                      <a:lnTo>
                        <a:pt x="628" y="457"/>
                      </a:lnTo>
                      <a:lnTo>
                        <a:pt x="644" y="461"/>
                      </a:lnTo>
                      <a:lnTo>
                        <a:pt x="659" y="464"/>
                      </a:lnTo>
                      <a:lnTo>
                        <a:pt x="674" y="468"/>
                      </a:lnTo>
                      <a:lnTo>
                        <a:pt x="689" y="473"/>
                      </a:lnTo>
                      <a:lnTo>
                        <a:pt x="704" y="478"/>
                      </a:lnTo>
                      <a:lnTo>
                        <a:pt x="719" y="482"/>
                      </a:lnTo>
                      <a:lnTo>
                        <a:pt x="734" y="488"/>
                      </a:lnTo>
                      <a:lnTo>
                        <a:pt x="747" y="492"/>
                      </a:lnTo>
                      <a:lnTo>
                        <a:pt x="762" y="498"/>
                      </a:lnTo>
                      <a:lnTo>
                        <a:pt x="776" y="504"/>
                      </a:lnTo>
                      <a:lnTo>
                        <a:pt x="789" y="510"/>
                      </a:lnTo>
                      <a:lnTo>
                        <a:pt x="803" y="516"/>
                      </a:lnTo>
                      <a:lnTo>
                        <a:pt x="816" y="524"/>
                      </a:lnTo>
                      <a:lnTo>
                        <a:pt x="827" y="531"/>
                      </a:lnTo>
                      <a:lnTo>
                        <a:pt x="840" y="540"/>
                      </a:lnTo>
                      <a:lnTo>
                        <a:pt x="852" y="548"/>
                      </a:lnTo>
                      <a:lnTo>
                        <a:pt x="863" y="558"/>
                      </a:lnTo>
                      <a:lnTo>
                        <a:pt x="873" y="569"/>
                      </a:lnTo>
                      <a:lnTo>
                        <a:pt x="884" y="579"/>
                      </a:lnTo>
                      <a:lnTo>
                        <a:pt x="893" y="591"/>
                      </a:lnTo>
                      <a:lnTo>
                        <a:pt x="903" y="603"/>
                      </a:lnTo>
                      <a:lnTo>
                        <a:pt x="912" y="616"/>
                      </a:lnTo>
                      <a:lnTo>
                        <a:pt x="919" y="631"/>
                      </a:lnTo>
                      <a:lnTo>
                        <a:pt x="924" y="640"/>
                      </a:lnTo>
                      <a:lnTo>
                        <a:pt x="930" y="651"/>
                      </a:lnTo>
                      <a:lnTo>
                        <a:pt x="934" y="662"/>
                      </a:lnTo>
                      <a:lnTo>
                        <a:pt x="938" y="673"/>
                      </a:lnTo>
                      <a:lnTo>
                        <a:pt x="941" y="684"/>
                      </a:lnTo>
                      <a:lnTo>
                        <a:pt x="945" y="695"/>
                      </a:lnTo>
                      <a:lnTo>
                        <a:pt x="948" y="707"/>
                      </a:lnTo>
                      <a:lnTo>
                        <a:pt x="951" y="717"/>
                      </a:lnTo>
                      <a:lnTo>
                        <a:pt x="953" y="729"/>
                      </a:lnTo>
                      <a:lnTo>
                        <a:pt x="955" y="741"/>
                      </a:lnTo>
                      <a:lnTo>
                        <a:pt x="956" y="753"/>
                      </a:lnTo>
                      <a:lnTo>
                        <a:pt x="958" y="764"/>
                      </a:lnTo>
                      <a:lnTo>
                        <a:pt x="960" y="776"/>
                      </a:lnTo>
                      <a:lnTo>
                        <a:pt x="960" y="788"/>
                      </a:lnTo>
                      <a:lnTo>
                        <a:pt x="960" y="800"/>
                      </a:lnTo>
                      <a:lnTo>
                        <a:pt x="960" y="812"/>
                      </a:lnTo>
                      <a:lnTo>
                        <a:pt x="960" y="823"/>
                      </a:lnTo>
                      <a:lnTo>
                        <a:pt x="958" y="835"/>
                      </a:lnTo>
                      <a:lnTo>
                        <a:pt x="957" y="847"/>
                      </a:lnTo>
                      <a:lnTo>
                        <a:pt x="956" y="859"/>
                      </a:lnTo>
                      <a:lnTo>
                        <a:pt x="954" y="869"/>
                      </a:lnTo>
                      <a:lnTo>
                        <a:pt x="952" y="881"/>
                      </a:lnTo>
                      <a:lnTo>
                        <a:pt x="950" y="893"/>
                      </a:lnTo>
                      <a:lnTo>
                        <a:pt x="947" y="904"/>
                      </a:lnTo>
                      <a:lnTo>
                        <a:pt x="944" y="915"/>
                      </a:lnTo>
                      <a:lnTo>
                        <a:pt x="940" y="926"/>
                      </a:lnTo>
                      <a:lnTo>
                        <a:pt x="937" y="937"/>
                      </a:lnTo>
                      <a:lnTo>
                        <a:pt x="933" y="947"/>
                      </a:lnTo>
                      <a:lnTo>
                        <a:pt x="929" y="957"/>
                      </a:lnTo>
                      <a:lnTo>
                        <a:pt x="923" y="968"/>
                      </a:lnTo>
                      <a:lnTo>
                        <a:pt x="919" y="977"/>
                      </a:lnTo>
                      <a:lnTo>
                        <a:pt x="914" y="987"/>
                      </a:lnTo>
                      <a:lnTo>
                        <a:pt x="907" y="998"/>
                      </a:lnTo>
                      <a:lnTo>
                        <a:pt x="901" y="1008"/>
                      </a:lnTo>
                      <a:lnTo>
                        <a:pt x="895" y="1018"/>
                      </a:lnTo>
                      <a:lnTo>
                        <a:pt x="887" y="1028"/>
                      </a:lnTo>
                      <a:lnTo>
                        <a:pt x="881" y="1037"/>
                      </a:lnTo>
                      <a:lnTo>
                        <a:pt x="873" y="1046"/>
                      </a:lnTo>
                      <a:lnTo>
                        <a:pt x="866" y="1054"/>
                      </a:lnTo>
                      <a:lnTo>
                        <a:pt x="857" y="1063"/>
                      </a:lnTo>
                      <a:lnTo>
                        <a:pt x="850" y="1071"/>
                      </a:lnTo>
                      <a:lnTo>
                        <a:pt x="841" y="1080"/>
                      </a:lnTo>
                      <a:lnTo>
                        <a:pt x="833" y="1087"/>
                      </a:lnTo>
                      <a:lnTo>
                        <a:pt x="824" y="1095"/>
                      </a:lnTo>
                      <a:lnTo>
                        <a:pt x="816" y="1102"/>
                      </a:lnTo>
                      <a:lnTo>
                        <a:pt x="806" y="1109"/>
                      </a:lnTo>
                      <a:lnTo>
                        <a:pt x="798" y="1116"/>
                      </a:lnTo>
                      <a:lnTo>
                        <a:pt x="788" y="1123"/>
                      </a:lnTo>
                      <a:lnTo>
                        <a:pt x="778" y="1129"/>
                      </a:lnTo>
                      <a:lnTo>
                        <a:pt x="769" y="1135"/>
                      </a:lnTo>
                      <a:lnTo>
                        <a:pt x="758" y="1141"/>
                      </a:lnTo>
                      <a:lnTo>
                        <a:pt x="749" y="1146"/>
                      </a:lnTo>
                      <a:lnTo>
                        <a:pt x="738" y="1152"/>
                      </a:lnTo>
                      <a:lnTo>
                        <a:pt x="727" y="1157"/>
                      </a:lnTo>
                      <a:lnTo>
                        <a:pt x="717" y="1162"/>
                      </a:lnTo>
                      <a:lnTo>
                        <a:pt x="706" y="1167"/>
                      </a:lnTo>
                      <a:lnTo>
                        <a:pt x="694" y="1171"/>
                      </a:lnTo>
                      <a:lnTo>
                        <a:pt x="684" y="1175"/>
                      </a:lnTo>
                      <a:lnTo>
                        <a:pt x="672" y="1179"/>
                      </a:lnTo>
                      <a:lnTo>
                        <a:pt x="660" y="1184"/>
                      </a:lnTo>
                      <a:lnTo>
                        <a:pt x="648" y="1187"/>
                      </a:lnTo>
                      <a:lnTo>
                        <a:pt x="637" y="1190"/>
                      </a:lnTo>
                      <a:lnTo>
                        <a:pt x="624" y="1193"/>
                      </a:lnTo>
                      <a:lnTo>
                        <a:pt x="612" y="1197"/>
                      </a:lnTo>
                      <a:lnTo>
                        <a:pt x="600" y="1200"/>
                      </a:lnTo>
                      <a:lnTo>
                        <a:pt x="589" y="1202"/>
                      </a:lnTo>
                      <a:lnTo>
                        <a:pt x="577" y="1204"/>
                      </a:lnTo>
                      <a:lnTo>
                        <a:pt x="566" y="1206"/>
                      </a:lnTo>
                      <a:lnTo>
                        <a:pt x="555" y="1208"/>
                      </a:lnTo>
                      <a:lnTo>
                        <a:pt x="543" y="1209"/>
                      </a:lnTo>
                      <a:lnTo>
                        <a:pt x="531" y="1210"/>
                      </a:lnTo>
                      <a:lnTo>
                        <a:pt x="519" y="1213"/>
                      </a:lnTo>
                      <a:lnTo>
                        <a:pt x="509" y="1214"/>
                      </a:lnTo>
                      <a:lnTo>
                        <a:pt x="497" y="1215"/>
                      </a:lnTo>
                      <a:lnTo>
                        <a:pt x="485" y="1215"/>
                      </a:lnTo>
                      <a:lnTo>
                        <a:pt x="474" y="1216"/>
                      </a:lnTo>
                      <a:lnTo>
                        <a:pt x="462" y="1216"/>
                      </a:lnTo>
                      <a:lnTo>
                        <a:pt x="451" y="1216"/>
                      </a:lnTo>
                      <a:lnTo>
                        <a:pt x="439" y="1216"/>
                      </a:lnTo>
                      <a:lnTo>
                        <a:pt x="428" y="1216"/>
                      </a:lnTo>
                      <a:lnTo>
                        <a:pt x="416" y="1216"/>
                      </a:lnTo>
                      <a:lnTo>
                        <a:pt x="405" y="1216"/>
                      </a:lnTo>
                      <a:lnTo>
                        <a:pt x="394" y="1215"/>
                      </a:lnTo>
                      <a:lnTo>
                        <a:pt x="382" y="1214"/>
                      </a:lnTo>
                      <a:lnTo>
                        <a:pt x="370" y="1214"/>
                      </a:lnTo>
                      <a:lnTo>
                        <a:pt x="360" y="1213"/>
                      </a:lnTo>
                      <a:lnTo>
                        <a:pt x="348" y="1212"/>
                      </a:lnTo>
                      <a:lnTo>
                        <a:pt x="336" y="1209"/>
                      </a:lnTo>
                      <a:lnTo>
                        <a:pt x="324" y="1208"/>
                      </a:lnTo>
                      <a:lnTo>
                        <a:pt x="314" y="1207"/>
                      </a:lnTo>
                      <a:lnTo>
                        <a:pt x="302" y="1205"/>
                      </a:lnTo>
                      <a:lnTo>
                        <a:pt x="290" y="1204"/>
                      </a:lnTo>
                      <a:lnTo>
                        <a:pt x="279" y="1202"/>
                      </a:lnTo>
                      <a:lnTo>
                        <a:pt x="268" y="1200"/>
                      </a:lnTo>
                      <a:lnTo>
                        <a:pt x="256" y="1198"/>
                      </a:lnTo>
                      <a:lnTo>
                        <a:pt x="244" y="1195"/>
                      </a:lnTo>
                      <a:lnTo>
                        <a:pt x="236" y="1194"/>
                      </a:lnTo>
                      <a:lnTo>
                        <a:pt x="228" y="1192"/>
                      </a:lnTo>
                      <a:lnTo>
                        <a:pt x="220" y="1190"/>
                      </a:lnTo>
                      <a:lnTo>
                        <a:pt x="212" y="1189"/>
                      </a:lnTo>
                      <a:lnTo>
                        <a:pt x="204" y="1187"/>
                      </a:lnTo>
                      <a:lnTo>
                        <a:pt x="195" y="1185"/>
                      </a:lnTo>
                      <a:lnTo>
                        <a:pt x="188" y="1183"/>
                      </a:lnTo>
                      <a:lnTo>
                        <a:pt x="179" y="1181"/>
                      </a:lnTo>
                      <a:lnTo>
                        <a:pt x="172" y="1178"/>
                      </a:lnTo>
                      <a:lnTo>
                        <a:pt x="163" y="1176"/>
                      </a:lnTo>
                      <a:lnTo>
                        <a:pt x="156" y="1174"/>
                      </a:lnTo>
                      <a:lnTo>
                        <a:pt x="147" y="1171"/>
                      </a:lnTo>
                      <a:lnTo>
                        <a:pt x="131" y="1167"/>
                      </a:lnTo>
                      <a:lnTo>
                        <a:pt x="117" y="1161"/>
                      </a:lnTo>
                      <a:lnTo>
                        <a:pt x="101" y="1156"/>
                      </a:lnTo>
                      <a:lnTo>
                        <a:pt x="86" y="1149"/>
                      </a:lnTo>
                      <a:lnTo>
                        <a:pt x="71" y="1144"/>
                      </a:lnTo>
                      <a:lnTo>
                        <a:pt x="56" y="1138"/>
                      </a:lnTo>
                      <a:lnTo>
                        <a:pt x="41" y="1131"/>
                      </a:lnTo>
                      <a:lnTo>
                        <a:pt x="27" y="1125"/>
                      </a:lnTo>
                      <a:lnTo>
                        <a:pt x="13" y="1117"/>
                      </a:lnTo>
                      <a:lnTo>
                        <a:pt x="0" y="1111"/>
                      </a:lnTo>
                      <a:lnTo>
                        <a:pt x="126" y="785"/>
                      </a:lnTo>
                      <a:lnTo>
                        <a:pt x="135" y="791"/>
                      </a:lnTo>
                      <a:lnTo>
                        <a:pt x="143" y="798"/>
                      </a:lnTo>
                      <a:lnTo>
                        <a:pt x="152" y="803"/>
                      </a:lnTo>
                      <a:lnTo>
                        <a:pt x="160" y="809"/>
                      </a:lnTo>
                      <a:lnTo>
                        <a:pt x="170" y="816"/>
                      </a:lnTo>
                      <a:lnTo>
                        <a:pt x="178" y="822"/>
                      </a:lnTo>
                      <a:lnTo>
                        <a:pt x="188" y="828"/>
                      </a:lnTo>
                      <a:lnTo>
                        <a:pt x="198" y="834"/>
                      </a:lnTo>
                      <a:lnTo>
                        <a:pt x="207" y="839"/>
                      </a:lnTo>
                      <a:lnTo>
                        <a:pt x="217" y="846"/>
                      </a:lnTo>
                      <a:lnTo>
                        <a:pt x="226" y="851"/>
                      </a:lnTo>
                      <a:lnTo>
                        <a:pt x="236" y="856"/>
                      </a:lnTo>
                      <a:lnTo>
                        <a:pt x="247" y="862"/>
                      </a:lnTo>
                      <a:lnTo>
                        <a:pt x="256" y="867"/>
                      </a:lnTo>
                      <a:lnTo>
                        <a:pt x="267" y="871"/>
                      </a:lnTo>
                      <a:lnTo>
                        <a:pt x="277" y="877"/>
                      </a:lnTo>
                      <a:lnTo>
                        <a:pt x="288" y="881"/>
                      </a:lnTo>
                      <a:lnTo>
                        <a:pt x="299" y="884"/>
                      </a:lnTo>
                      <a:lnTo>
                        <a:pt x="309" y="889"/>
                      </a:lnTo>
                      <a:lnTo>
                        <a:pt x="320" y="892"/>
                      </a:lnTo>
                      <a:lnTo>
                        <a:pt x="332" y="895"/>
                      </a:lnTo>
                      <a:lnTo>
                        <a:pt x="342" y="898"/>
                      </a:lnTo>
                      <a:lnTo>
                        <a:pt x="354" y="900"/>
                      </a:lnTo>
                      <a:lnTo>
                        <a:pt x="365" y="901"/>
                      </a:lnTo>
                      <a:lnTo>
                        <a:pt x="377" y="904"/>
                      </a:lnTo>
                      <a:lnTo>
                        <a:pt x="388" y="905"/>
                      </a:lnTo>
                      <a:lnTo>
                        <a:pt x="400" y="905"/>
                      </a:lnTo>
                      <a:lnTo>
                        <a:pt x="412" y="905"/>
                      </a:lnTo>
                      <a:lnTo>
                        <a:pt x="423" y="905"/>
                      </a:lnTo>
                      <a:lnTo>
                        <a:pt x="436" y="904"/>
                      </a:lnTo>
                      <a:lnTo>
                        <a:pt x="448" y="902"/>
                      </a:lnTo>
                      <a:lnTo>
                        <a:pt x="460" y="900"/>
                      </a:lnTo>
                      <a:lnTo>
                        <a:pt x="465" y="899"/>
                      </a:lnTo>
                      <a:lnTo>
                        <a:pt x="470" y="898"/>
                      </a:lnTo>
                      <a:lnTo>
                        <a:pt x="475" y="896"/>
                      </a:lnTo>
                      <a:lnTo>
                        <a:pt x="479" y="895"/>
                      </a:lnTo>
                      <a:lnTo>
                        <a:pt x="483" y="893"/>
                      </a:lnTo>
                      <a:lnTo>
                        <a:pt x="488" y="891"/>
                      </a:lnTo>
                      <a:lnTo>
                        <a:pt x="492" y="889"/>
                      </a:lnTo>
                      <a:lnTo>
                        <a:pt x="496" y="886"/>
                      </a:lnTo>
                      <a:lnTo>
                        <a:pt x="500" y="883"/>
                      </a:lnTo>
                      <a:lnTo>
                        <a:pt x="503" y="881"/>
                      </a:lnTo>
                      <a:lnTo>
                        <a:pt x="507" y="878"/>
                      </a:lnTo>
                      <a:lnTo>
                        <a:pt x="510" y="874"/>
                      </a:lnTo>
                      <a:lnTo>
                        <a:pt x="513" y="870"/>
                      </a:lnTo>
                      <a:lnTo>
                        <a:pt x="516" y="867"/>
                      </a:lnTo>
                      <a:lnTo>
                        <a:pt x="519" y="863"/>
                      </a:lnTo>
                      <a:lnTo>
                        <a:pt x="522" y="859"/>
                      </a:lnTo>
                      <a:lnTo>
                        <a:pt x="524" y="854"/>
                      </a:lnTo>
                      <a:lnTo>
                        <a:pt x="526" y="849"/>
                      </a:lnTo>
                      <a:lnTo>
                        <a:pt x="527" y="845"/>
                      </a:lnTo>
                      <a:lnTo>
                        <a:pt x="528" y="840"/>
                      </a:lnTo>
                      <a:lnTo>
                        <a:pt x="528" y="836"/>
                      </a:lnTo>
                      <a:lnTo>
                        <a:pt x="528" y="831"/>
                      </a:lnTo>
                      <a:lnTo>
                        <a:pt x="528" y="827"/>
                      </a:lnTo>
                      <a:lnTo>
                        <a:pt x="528" y="822"/>
                      </a:lnTo>
                      <a:lnTo>
                        <a:pt x="527" y="818"/>
                      </a:lnTo>
                      <a:lnTo>
                        <a:pt x="526" y="814"/>
                      </a:lnTo>
                      <a:lnTo>
                        <a:pt x="525" y="810"/>
                      </a:lnTo>
                      <a:lnTo>
                        <a:pt x="523" y="806"/>
                      </a:lnTo>
                      <a:lnTo>
                        <a:pt x="522" y="803"/>
                      </a:lnTo>
                      <a:lnTo>
                        <a:pt x="519" y="801"/>
                      </a:lnTo>
                      <a:lnTo>
                        <a:pt x="517" y="798"/>
                      </a:lnTo>
                      <a:lnTo>
                        <a:pt x="515" y="796"/>
                      </a:lnTo>
                      <a:lnTo>
                        <a:pt x="510" y="791"/>
                      </a:lnTo>
                      <a:lnTo>
                        <a:pt x="506" y="788"/>
                      </a:lnTo>
                      <a:lnTo>
                        <a:pt x="500" y="785"/>
                      </a:lnTo>
                      <a:lnTo>
                        <a:pt x="494" y="782"/>
                      </a:lnTo>
                      <a:lnTo>
                        <a:pt x="487" y="778"/>
                      </a:lnTo>
                      <a:lnTo>
                        <a:pt x="481" y="776"/>
                      </a:lnTo>
                      <a:lnTo>
                        <a:pt x="475" y="774"/>
                      </a:lnTo>
                      <a:lnTo>
                        <a:pt x="468" y="772"/>
                      </a:lnTo>
                      <a:lnTo>
                        <a:pt x="462" y="770"/>
                      </a:lnTo>
                      <a:lnTo>
                        <a:pt x="454" y="768"/>
                      </a:lnTo>
                      <a:lnTo>
                        <a:pt x="448" y="767"/>
                      </a:lnTo>
                      <a:lnTo>
                        <a:pt x="441" y="764"/>
                      </a:lnTo>
                      <a:lnTo>
                        <a:pt x="433" y="763"/>
                      </a:lnTo>
                      <a:lnTo>
                        <a:pt x="427" y="762"/>
                      </a:lnTo>
                      <a:lnTo>
                        <a:pt x="419" y="761"/>
                      </a:lnTo>
                      <a:lnTo>
                        <a:pt x="413" y="760"/>
                      </a:lnTo>
                      <a:lnTo>
                        <a:pt x="399" y="759"/>
                      </a:lnTo>
                      <a:lnTo>
                        <a:pt x="385" y="757"/>
                      </a:lnTo>
                      <a:lnTo>
                        <a:pt x="371" y="755"/>
                      </a:lnTo>
                      <a:lnTo>
                        <a:pt x="357" y="753"/>
                      </a:lnTo>
                      <a:lnTo>
                        <a:pt x="344" y="750"/>
                      </a:lnTo>
                      <a:lnTo>
                        <a:pt x="330" y="747"/>
                      </a:lnTo>
                      <a:lnTo>
                        <a:pt x="316" y="744"/>
                      </a:lnTo>
                      <a:lnTo>
                        <a:pt x="302" y="740"/>
                      </a:lnTo>
                      <a:lnTo>
                        <a:pt x="289" y="737"/>
                      </a:lnTo>
                      <a:lnTo>
                        <a:pt x="275" y="732"/>
                      </a:lnTo>
                      <a:lnTo>
                        <a:pt x="263" y="728"/>
                      </a:lnTo>
                      <a:lnTo>
                        <a:pt x="250" y="724"/>
                      </a:lnTo>
                      <a:lnTo>
                        <a:pt x="237" y="719"/>
                      </a:lnTo>
                      <a:lnTo>
                        <a:pt x="224" y="713"/>
                      </a:lnTo>
                      <a:lnTo>
                        <a:pt x="212" y="708"/>
                      </a:lnTo>
                      <a:lnTo>
                        <a:pt x="201" y="701"/>
                      </a:lnTo>
                      <a:lnTo>
                        <a:pt x="189" y="695"/>
                      </a:lnTo>
                      <a:lnTo>
                        <a:pt x="177" y="689"/>
                      </a:lnTo>
                      <a:lnTo>
                        <a:pt x="166" y="681"/>
                      </a:lnTo>
                      <a:lnTo>
                        <a:pt x="155" y="674"/>
                      </a:lnTo>
                      <a:lnTo>
                        <a:pt x="145" y="666"/>
                      </a:lnTo>
                      <a:lnTo>
                        <a:pt x="135" y="659"/>
                      </a:lnTo>
                      <a:lnTo>
                        <a:pt x="125" y="650"/>
                      </a:lnTo>
                      <a:lnTo>
                        <a:pt x="117" y="640"/>
                      </a:lnTo>
                      <a:lnTo>
                        <a:pt x="107" y="631"/>
                      </a:lnTo>
                      <a:lnTo>
                        <a:pt x="98" y="621"/>
                      </a:lnTo>
                      <a:lnTo>
                        <a:pt x="91" y="612"/>
                      </a:lnTo>
                      <a:lnTo>
                        <a:pt x="83" y="601"/>
                      </a:lnTo>
                      <a:lnTo>
                        <a:pt x="77" y="589"/>
                      </a:lnTo>
                      <a:lnTo>
                        <a:pt x="71" y="578"/>
                      </a:lnTo>
                      <a:lnTo>
                        <a:pt x="64" y="566"/>
                      </a:lnTo>
                      <a:lnTo>
                        <a:pt x="59" y="554"/>
                      </a:lnTo>
                      <a:lnTo>
                        <a:pt x="55" y="543"/>
                      </a:lnTo>
                      <a:lnTo>
                        <a:pt x="52" y="531"/>
                      </a:lnTo>
                      <a:lnTo>
                        <a:pt x="48" y="521"/>
                      </a:lnTo>
                      <a:lnTo>
                        <a:pt x="45" y="509"/>
                      </a:lnTo>
                      <a:lnTo>
                        <a:pt x="43" y="498"/>
                      </a:lnTo>
                      <a:lnTo>
                        <a:pt x="41" y="486"/>
                      </a:lnTo>
                      <a:lnTo>
                        <a:pt x="39" y="475"/>
                      </a:lnTo>
                      <a:lnTo>
                        <a:pt x="38" y="464"/>
                      </a:lnTo>
                      <a:lnTo>
                        <a:pt x="37" y="452"/>
                      </a:lnTo>
                      <a:lnTo>
                        <a:pt x="37" y="440"/>
                      </a:lnTo>
                      <a:lnTo>
                        <a:pt x="37" y="430"/>
                      </a:lnTo>
                      <a:lnTo>
                        <a:pt x="37" y="418"/>
                      </a:lnTo>
                      <a:lnTo>
                        <a:pt x="38" y="406"/>
                      </a:lnTo>
                      <a:lnTo>
                        <a:pt x="39" y="394"/>
                      </a:lnTo>
                      <a:lnTo>
                        <a:pt x="40" y="384"/>
                      </a:lnTo>
                      <a:lnTo>
                        <a:pt x="41" y="372"/>
                      </a:lnTo>
                      <a:lnTo>
                        <a:pt x="43" y="361"/>
                      </a:lnTo>
                      <a:lnTo>
                        <a:pt x="45" y="350"/>
                      </a:lnTo>
                      <a:lnTo>
                        <a:pt x="47" y="339"/>
                      </a:lnTo>
                      <a:lnTo>
                        <a:pt x="50" y="328"/>
                      </a:lnTo>
                      <a:lnTo>
                        <a:pt x="54" y="317"/>
                      </a:lnTo>
                      <a:lnTo>
                        <a:pt x="57" y="307"/>
                      </a:lnTo>
                      <a:lnTo>
                        <a:pt x="61" y="296"/>
                      </a:lnTo>
                      <a:lnTo>
                        <a:pt x="64" y="285"/>
                      </a:lnTo>
                      <a:lnTo>
                        <a:pt x="69" y="276"/>
                      </a:lnTo>
                      <a:lnTo>
                        <a:pt x="73" y="266"/>
                      </a:lnTo>
                      <a:lnTo>
                        <a:pt x="78" y="255"/>
                      </a:lnTo>
                      <a:lnTo>
                        <a:pt x="82" y="246"/>
                      </a:lnTo>
                      <a:lnTo>
                        <a:pt x="88" y="237"/>
                      </a:lnTo>
                      <a:lnTo>
                        <a:pt x="93" y="228"/>
                      </a:lnTo>
                      <a:lnTo>
                        <a:pt x="98" y="219"/>
                      </a:lnTo>
                      <a:lnTo>
                        <a:pt x="104" y="211"/>
                      </a:lnTo>
                      <a:lnTo>
                        <a:pt x="112" y="199"/>
                      </a:lnTo>
                      <a:lnTo>
                        <a:pt x="122" y="187"/>
                      </a:lnTo>
                      <a:lnTo>
                        <a:pt x="130" y="175"/>
                      </a:lnTo>
                      <a:lnTo>
                        <a:pt x="140" y="165"/>
                      </a:lnTo>
                      <a:lnTo>
                        <a:pt x="151" y="154"/>
                      </a:lnTo>
                      <a:lnTo>
                        <a:pt x="160" y="144"/>
                      </a:lnTo>
                      <a:lnTo>
                        <a:pt x="171" y="135"/>
                      </a:lnTo>
                      <a:lnTo>
                        <a:pt x="182" y="125"/>
                      </a:lnTo>
                      <a:lnTo>
                        <a:pt x="193" y="115"/>
                      </a:lnTo>
                      <a:lnTo>
                        <a:pt x="204" y="107"/>
                      </a:lnTo>
                      <a:lnTo>
                        <a:pt x="216" y="98"/>
                      </a:lnTo>
                      <a:lnTo>
                        <a:pt x="228" y="90"/>
                      </a:lnTo>
                      <a:lnTo>
                        <a:pt x="240" y="82"/>
                      </a:lnTo>
                      <a:lnTo>
                        <a:pt x="253" y="75"/>
                      </a:lnTo>
                      <a:lnTo>
                        <a:pt x="266" y="68"/>
                      </a:lnTo>
                      <a:lnTo>
                        <a:pt x="279" y="61"/>
                      </a:lnTo>
                      <a:lnTo>
                        <a:pt x="291" y="55"/>
                      </a:lnTo>
                      <a:lnTo>
                        <a:pt x="305" y="49"/>
                      </a:lnTo>
                      <a:lnTo>
                        <a:pt x="319" y="44"/>
                      </a:lnTo>
                      <a:lnTo>
                        <a:pt x="333" y="38"/>
                      </a:lnTo>
                      <a:lnTo>
                        <a:pt x="347" y="33"/>
                      </a:lnTo>
                      <a:lnTo>
                        <a:pt x="361" y="29"/>
                      </a:lnTo>
                      <a:lnTo>
                        <a:pt x="374" y="24"/>
                      </a:lnTo>
                      <a:lnTo>
                        <a:pt x="389" y="20"/>
                      </a:lnTo>
                      <a:lnTo>
                        <a:pt x="404" y="17"/>
                      </a:lnTo>
                      <a:lnTo>
                        <a:pt x="419" y="14"/>
                      </a:lnTo>
                      <a:lnTo>
                        <a:pt x="434" y="11"/>
                      </a:lnTo>
                      <a:lnTo>
                        <a:pt x="449" y="7"/>
                      </a:lnTo>
                      <a:lnTo>
                        <a:pt x="464" y="5"/>
                      </a:lnTo>
                      <a:lnTo>
                        <a:pt x="479" y="4"/>
                      </a:lnTo>
                      <a:lnTo>
                        <a:pt x="495" y="2"/>
                      </a:lnTo>
                      <a:lnTo>
                        <a:pt x="510" y="1"/>
                      </a:lnTo>
                      <a:close/>
                    </a:path>
                  </a:pathLst>
                </a:custGeom>
                <a:solidFill>
                  <a:srgbClr val="FFFFFF"/>
                </a:solidFill>
                <a:ln w="9525">
                  <a:noFill/>
                  <a:round/>
                  <a:headEnd/>
                  <a:tailEnd/>
                </a:ln>
              </p:spPr>
              <p:txBody>
                <a:bodyPr/>
                <a:lstStyle/>
                <a:p>
                  <a:pPr>
                    <a:defRPr/>
                  </a:pPr>
                  <a:endParaRPr lang="en-AU" dirty="0"/>
                </a:p>
              </p:txBody>
            </p:sp>
          </p:grpSp>
        </p:grpSp>
        <p:sp>
          <p:nvSpPr>
            <p:cNvPr id="33" name="Rectangle 53"/>
            <p:cNvSpPr>
              <a:spLocks noChangeArrowheads="1"/>
            </p:cNvSpPr>
            <p:nvPr userDrawn="1"/>
          </p:nvSpPr>
          <p:spPr bwMode="auto">
            <a:xfrm flipH="1">
              <a:off x="5173" y="3884"/>
              <a:ext cx="23" cy="453"/>
            </a:xfrm>
            <a:prstGeom prst="rect">
              <a:avLst/>
            </a:prstGeom>
            <a:noFill/>
            <a:ln w="9525">
              <a:noFill/>
              <a:miter lim="800000"/>
              <a:headEnd/>
              <a:tailEnd/>
            </a:ln>
            <a:effectLst/>
          </p:spPr>
          <p:txBody>
            <a:bodyPr wrap="none" anchor="ctr"/>
            <a:lstStyle/>
            <a:p>
              <a:pPr>
                <a:defRPr/>
              </a:pPr>
              <a:endParaRPr lang="en-AU" dirty="0"/>
            </a:p>
          </p:txBody>
        </p:sp>
      </p:grpSp>
      <p:pic>
        <p:nvPicPr>
          <p:cNvPr id="43" name="Picture 63" descr="arcadia_team"/>
          <p:cNvPicPr>
            <a:picLocks noChangeAspect="1" noChangeArrowheads="1"/>
          </p:cNvPicPr>
          <p:nvPr/>
        </p:nvPicPr>
        <p:blipFill>
          <a:blip r:embed="rId8" cstate="print"/>
          <a:srcRect/>
          <a:stretch>
            <a:fillRect/>
          </a:stretch>
        </p:blipFill>
        <p:spPr bwMode="auto">
          <a:xfrm>
            <a:off x="755650" y="1628775"/>
            <a:ext cx="5340350" cy="3560763"/>
          </a:xfrm>
          <a:prstGeom prst="rect">
            <a:avLst/>
          </a:prstGeom>
          <a:noFill/>
          <a:ln w="9525">
            <a:noFill/>
            <a:miter lim="800000"/>
            <a:headEnd/>
            <a:tailEnd/>
          </a:ln>
        </p:spPr>
      </p:pic>
      <p:pic>
        <p:nvPicPr>
          <p:cNvPr id="44" name="Picture 64" descr="arcadia_team_line"/>
          <p:cNvPicPr>
            <a:picLocks noChangeAspect="1" noChangeArrowheads="1"/>
          </p:cNvPicPr>
          <p:nvPr/>
        </p:nvPicPr>
        <p:blipFill>
          <a:blip r:embed="rId9" cstate="print"/>
          <a:srcRect/>
          <a:stretch>
            <a:fillRect/>
          </a:stretch>
        </p:blipFill>
        <p:spPr bwMode="auto">
          <a:xfrm>
            <a:off x="755650" y="1628775"/>
            <a:ext cx="5340350" cy="3560763"/>
          </a:xfrm>
          <a:prstGeom prst="rect">
            <a:avLst/>
          </a:prstGeom>
          <a:noFill/>
          <a:ln w="9525">
            <a:noFill/>
            <a:miter lim="800000"/>
            <a:headEnd/>
            <a:tailEnd/>
          </a:ln>
        </p:spPr>
      </p:pic>
      <p:pic>
        <p:nvPicPr>
          <p:cNvPr id="45" name="Picture 65" descr="MtOwen-125b"/>
          <p:cNvPicPr>
            <a:picLocks noChangeAspect="1" noChangeArrowheads="1"/>
          </p:cNvPicPr>
          <p:nvPr/>
        </p:nvPicPr>
        <p:blipFill>
          <a:blip r:embed="rId10" cstate="print"/>
          <a:srcRect/>
          <a:stretch>
            <a:fillRect/>
          </a:stretch>
        </p:blipFill>
        <p:spPr bwMode="auto">
          <a:xfrm>
            <a:off x="3095625" y="1701800"/>
            <a:ext cx="4668838" cy="3416300"/>
          </a:xfrm>
          <a:prstGeom prst="rect">
            <a:avLst/>
          </a:prstGeom>
          <a:noFill/>
          <a:ln w="9525">
            <a:noFill/>
            <a:miter lim="800000"/>
            <a:headEnd/>
            <a:tailEnd/>
          </a:ln>
        </p:spPr>
      </p:pic>
      <p:pic>
        <p:nvPicPr>
          <p:cNvPr id="46" name="Picture 66" descr="MtOwen-125b_line"/>
          <p:cNvPicPr>
            <a:picLocks noChangeAspect="1" noChangeArrowheads="1"/>
          </p:cNvPicPr>
          <p:nvPr/>
        </p:nvPicPr>
        <p:blipFill>
          <a:blip r:embed="rId2" cstate="print"/>
          <a:srcRect/>
          <a:stretch>
            <a:fillRect/>
          </a:stretch>
        </p:blipFill>
        <p:spPr bwMode="auto">
          <a:xfrm>
            <a:off x="3095625" y="1701800"/>
            <a:ext cx="4668838" cy="3416300"/>
          </a:xfrm>
          <a:prstGeom prst="rect">
            <a:avLst/>
          </a:prstGeom>
          <a:noFill/>
          <a:ln w="9525">
            <a:noFill/>
            <a:miter lim="800000"/>
            <a:headEnd/>
            <a:tailEnd/>
          </a:ln>
        </p:spPr>
      </p:pic>
      <p:sp>
        <p:nvSpPr>
          <p:cNvPr id="47" name="Rectangle 71"/>
          <p:cNvSpPr>
            <a:spLocks noChangeArrowheads="1"/>
          </p:cNvSpPr>
          <p:nvPr/>
        </p:nvSpPr>
        <p:spPr bwMode="auto">
          <a:xfrm>
            <a:off x="0" y="0"/>
            <a:ext cx="9144000" cy="620713"/>
          </a:xfrm>
          <a:prstGeom prst="rect">
            <a:avLst/>
          </a:prstGeom>
          <a:solidFill>
            <a:schemeClr val="bg2"/>
          </a:solidFill>
          <a:ln w="9525">
            <a:noFill/>
            <a:miter lim="800000"/>
            <a:headEnd/>
            <a:tailEnd/>
          </a:ln>
          <a:effectLst/>
        </p:spPr>
        <p:txBody>
          <a:bodyPr wrap="none" anchor="ctr"/>
          <a:lstStyle/>
          <a:p>
            <a:pPr>
              <a:defRPr/>
            </a:pPr>
            <a:endParaRPr lang="en-AU" dirty="0"/>
          </a:p>
        </p:txBody>
      </p:sp>
      <p:pic>
        <p:nvPicPr>
          <p:cNvPr id="48" name="Picture 72" descr="10261-C4-pics"/>
          <p:cNvPicPr>
            <a:picLocks noChangeAspect="1" noChangeArrowheads="1"/>
          </p:cNvPicPr>
          <p:nvPr/>
        </p:nvPicPr>
        <p:blipFill>
          <a:blip r:embed="rId3" cstate="print"/>
          <a:srcRect/>
          <a:stretch>
            <a:fillRect/>
          </a:stretch>
        </p:blipFill>
        <p:spPr bwMode="auto">
          <a:xfrm>
            <a:off x="5516563" y="6350"/>
            <a:ext cx="631825" cy="601663"/>
          </a:xfrm>
          <a:prstGeom prst="rect">
            <a:avLst/>
          </a:prstGeom>
          <a:noFill/>
          <a:ln w="9525">
            <a:noFill/>
            <a:miter lim="800000"/>
            <a:headEnd/>
            <a:tailEnd/>
          </a:ln>
        </p:spPr>
      </p:pic>
      <p:pic>
        <p:nvPicPr>
          <p:cNvPr id="49" name="Picture 73" descr="10261-C4-pics"/>
          <p:cNvPicPr>
            <a:picLocks noChangeAspect="1" noChangeArrowheads="1"/>
          </p:cNvPicPr>
          <p:nvPr/>
        </p:nvPicPr>
        <p:blipFill>
          <a:blip r:embed="rId4" cstate="print"/>
          <a:srcRect/>
          <a:stretch>
            <a:fillRect/>
          </a:stretch>
        </p:blipFill>
        <p:spPr bwMode="auto">
          <a:xfrm>
            <a:off x="4883150" y="6350"/>
            <a:ext cx="641350" cy="601663"/>
          </a:xfrm>
          <a:prstGeom prst="rect">
            <a:avLst/>
          </a:prstGeom>
          <a:noFill/>
          <a:ln w="9525">
            <a:noFill/>
            <a:miter lim="800000"/>
            <a:headEnd/>
            <a:tailEnd/>
          </a:ln>
        </p:spPr>
      </p:pic>
      <p:pic>
        <p:nvPicPr>
          <p:cNvPr id="50" name="Picture 74" descr="10261-C4-pics"/>
          <p:cNvPicPr>
            <a:picLocks noChangeAspect="1" noChangeArrowheads="1"/>
          </p:cNvPicPr>
          <p:nvPr/>
        </p:nvPicPr>
        <p:blipFill>
          <a:blip r:embed="rId5" cstate="print"/>
          <a:srcRect/>
          <a:stretch>
            <a:fillRect/>
          </a:stretch>
        </p:blipFill>
        <p:spPr bwMode="auto">
          <a:xfrm>
            <a:off x="3597275" y="6350"/>
            <a:ext cx="647700" cy="601663"/>
          </a:xfrm>
          <a:prstGeom prst="rect">
            <a:avLst/>
          </a:prstGeom>
          <a:noFill/>
          <a:ln w="9525">
            <a:noFill/>
            <a:miter lim="800000"/>
            <a:headEnd/>
            <a:tailEnd/>
          </a:ln>
        </p:spPr>
      </p:pic>
      <p:pic>
        <p:nvPicPr>
          <p:cNvPr id="51" name="Picture 75" descr="10261-C4-pics"/>
          <p:cNvPicPr>
            <a:picLocks noChangeAspect="1" noChangeArrowheads="1"/>
          </p:cNvPicPr>
          <p:nvPr/>
        </p:nvPicPr>
        <p:blipFill>
          <a:blip r:embed="rId6" cstate="print"/>
          <a:srcRect/>
          <a:stretch>
            <a:fillRect/>
          </a:stretch>
        </p:blipFill>
        <p:spPr bwMode="auto">
          <a:xfrm>
            <a:off x="2960688" y="6350"/>
            <a:ext cx="657225" cy="601663"/>
          </a:xfrm>
          <a:prstGeom prst="rect">
            <a:avLst/>
          </a:prstGeom>
          <a:noFill/>
          <a:ln w="9525">
            <a:noFill/>
            <a:miter lim="800000"/>
            <a:headEnd/>
            <a:tailEnd/>
          </a:ln>
        </p:spPr>
      </p:pic>
      <p:pic>
        <p:nvPicPr>
          <p:cNvPr id="52" name="Picture 76" descr="10261-C4-pics"/>
          <p:cNvPicPr>
            <a:picLocks noChangeAspect="1" noChangeArrowheads="1"/>
          </p:cNvPicPr>
          <p:nvPr/>
        </p:nvPicPr>
        <p:blipFill>
          <a:blip r:embed="rId7" cstate="print"/>
          <a:srcRect/>
          <a:stretch>
            <a:fillRect/>
          </a:stretch>
        </p:blipFill>
        <p:spPr bwMode="auto">
          <a:xfrm>
            <a:off x="4262438" y="6350"/>
            <a:ext cx="619125" cy="601663"/>
          </a:xfrm>
          <a:prstGeom prst="rect">
            <a:avLst/>
          </a:prstGeom>
          <a:noFill/>
          <a:ln w="9525">
            <a:noFill/>
            <a:miter lim="800000"/>
            <a:headEnd/>
            <a:tailEnd/>
          </a:ln>
        </p:spPr>
      </p:pic>
      <p:pic>
        <p:nvPicPr>
          <p:cNvPr id="53" name="Picture 77" descr="Karuah_crop"/>
          <p:cNvPicPr>
            <a:picLocks noChangeAspect="1" noChangeArrowheads="1"/>
          </p:cNvPicPr>
          <p:nvPr/>
        </p:nvPicPr>
        <p:blipFill>
          <a:blip r:embed="rId11" cstate="print"/>
          <a:srcRect/>
          <a:stretch>
            <a:fillRect/>
          </a:stretch>
        </p:blipFill>
        <p:spPr bwMode="auto">
          <a:xfrm>
            <a:off x="2124075" y="1531938"/>
            <a:ext cx="4195763" cy="2905125"/>
          </a:xfrm>
          <a:prstGeom prst="rect">
            <a:avLst/>
          </a:prstGeom>
          <a:noFill/>
          <a:ln w="9525">
            <a:noFill/>
            <a:miter lim="800000"/>
            <a:headEnd/>
            <a:tailEnd/>
          </a:ln>
        </p:spPr>
      </p:pic>
      <p:pic>
        <p:nvPicPr>
          <p:cNvPr id="54" name="Picture 78" descr="Karuah_cropfilter_line_grey"/>
          <p:cNvPicPr>
            <a:picLocks noChangeAspect="1" noChangeArrowheads="1"/>
          </p:cNvPicPr>
          <p:nvPr/>
        </p:nvPicPr>
        <p:blipFill>
          <a:blip r:embed="rId12" cstate="print"/>
          <a:srcRect/>
          <a:stretch>
            <a:fillRect/>
          </a:stretch>
        </p:blipFill>
        <p:spPr bwMode="auto">
          <a:xfrm>
            <a:off x="2124075" y="1531938"/>
            <a:ext cx="4195763" cy="2905125"/>
          </a:xfrm>
          <a:prstGeom prst="rect">
            <a:avLst/>
          </a:prstGeom>
          <a:noFill/>
          <a:ln w="9525">
            <a:noFill/>
            <a:miter lim="800000"/>
            <a:headEnd/>
            <a:tailEnd/>
          </a:ln>
        </p:spPr>
      </p:pic>
      <p:sp>
        <p:nvSpPr>
          <p:cNvPr id="55" name="Rectangle 79"/>
          <p:cNvSpPr>
            <a:spLocks noChangeArrowheads="1"/>
          </p:cNvSpPr>
          <p:nvPr/>
        </p:nvSpPr>
        <p:spPr bwMode="auto">
          <a:xfrm>
            <a:off x="4579938" y="3213100"/>
            <a:ext cx="1584325" cy="433388"/>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performance</a:t>
            </a:r>
          </a:p>
        </p:txBody>
      </p:sp>
      <p:sp>
        <p:nvSpPr>
          <p:cNvPr id="56" name="Rectangle 80"/>
          <p:cNvSpPr>
            <a:spLocks noChangeArrowheads="1"/>
          </p:cNvSpPr>
          <p:nvPr/>
        </p:nvSpPr>
        <p:spPr bwMode="auto">
          <a:xfrm>
            <a:off x="2967038" y="3213100"/>
            <a:ext cx="863600" cy="433388"/>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people</a:t>
            </a:r>
          </a:p>
        </p:txBody>
      </p:sp>
      <p:sp>
        <p:nvSpPr>
          <p:cNvPr id="57" name="Rectangle 81"/>
          <p:cNvSpPr>
            <a:spLocks noChangeArrowheads="1"/>
          </p:cNvSpPr>
          <p:nvPr/>
        </p:nvSpPr>
        <p:spPr bwMode="auto">
          <a:xfrm>
            <a:off x="3879850" y="3213100"/>
            <a:ext cx="655638" cy="433388"/>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pride</a:t>
            </a:r>
          </a:p>
        </p:txBody>
      </p:sp>
      <p:sp>
        <p:nvSpPr>
          <p:cNvPr id="58" name="Rectangle 82"/>
          <p:cNvSpPr>
            <a:spLocks noChangeArrowheads="1"/>
          </p:cNvSpPr>
          <p:nvPr/>
        </p:nvSpPr>
        <p:spPr bwMode="auto">
          <a:xfrm>
            <a:off x="187325" y="987425"/>
            <a:ext cx="8785225" cy="4979988"/>
          </a:xfrm>
          <a:prstGeom prst="rect">
            <a:avLst/>
          </a:prstGeom>
          <a:solidFill>
            <a:schemeClr val="bg1"/>
          </a:solidFill>
          <a:ln w="9525">
            <a:noFill/>
            <a:miter lim="800000"/>
            <a:headEnd/>
            <a:tailEnd/>
          </a:ln>
          <a:effectLst/>
        </p:spPr>
        <p:txBody>
          <a:bodyPr wrap="none" anchor="ctr"/>
          <a:lstStyle/>
          <a:p>
            <a:pPr>
              <a:defRPr/>
            </a:pPr>
            <a:endParaRPr lang="en-AU" dirty="0"/>
          </a:p>
        </p:txBody>
      </p:sp>
      <p:sp>
        <p:nvSpPr>
          <p:cNvPr id="69640" name="Rectangle 8"/>
          <p:cNvSpPr>
            <a:spLocks noGrp="1" noChangeArrowheads="1"/>
          </p:cNvSpPr>
          <p:nvPr>
            <p:ph type="ctrTitle"/>
          </p:nvPr>
        </p:nvSpPr>
        <p:spPr>
          <a:xfrm>
            <a:off x="685800" y="2130425"/>
            <a:ext cx="7772400" cy="1470025"/>
          </a:xfrm>
        </p:spPr>
        <p:txBody>
          <a:bodyPr anchor="ctr"/>
          <a:lstStyle>
            <a:lvl1pPr algn="ctr">
              <a:defRPr b="1"/>
            </a:lvl1pPr>
          </a:lstStyle>
          <a:p>
            <a:r>
              <a:rPr lang="en-US" smtClean="0"/>
              <a:t>Click to edit Master title style</a:t>
            </a:r>
            <a:endParaRPr lang="en-AU"/>
          </a:p>
        </p:txBody>
      </p:sp>
      <p:sp>
        <p:nvSpPr>
          <p:cNvPr id="69641" name="Rectangle 9"/>
          <p:cNvSpPr>
            <a:spLocks noGrp="1" noChangeArrowheads="1"/>
          </p:cNvSpPr>
          <p:nvPr>
            <p:ph type="subTitle" idx="1"/>
          </p:nvPr>
        </p:nvSpPr>
        <p:spPr>
          <a:xfrm>
            <a:off x="1371600" y="3886200"/>
            <a:ext cx="6400800" cy="1752600"/>
          </a:xfrm>
        </p:spPr>
        <p:txBody>
          <a:bodyPr/>
          <a:lstStyle>
            <a:lvl1pPr marL="0" indent="0" algn="ctr">
              <a:buFontTx/>
              <a:buNone/>
              <a:defRPr sz="2000">
                <a:solidFill>
                  <a:schemeClr val="bg2"/>
                </a:solidFill>
              </a:defRPr>
            </a:lvl1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5" name="Rectangle 9"/>
          <p:cNvSpPr>
            <a:spLocks noGrp="1" noChangeArrowheads="1"/>
          </p:cNvSpPr>
          <p:nvPr>
            <p:ph type="ftr" sz="quarter" idx="11"/>
          </p:nvPr>
        </p:nvSpPr>
        <p:spPr>
          <a:ln/>
        </p:spPr>
        <p:txBody>
          <a:bodyPr/>
          <a:lstStyle>
            <a:lvl1pPr>
              <a:defRPr/>
            </a:lvl1pPr>
          </a:lstStyle>
          <a:p>
            <a:pPr>
              <a:defRPr/>
            </a:pPr>
            <a:endParaRPr lang="en-AU"/>
          </a:p>
        </p:txBody>
      </p:sp>
      <p:sp>
        <p:nvSpPr>
          <p:cNvPr id="6" name="Rectangle 10"/>
          <p:cNvSpPr>
            <a:spLocks noGrp="1" noChangeArrowheads="1"/>
          </p:cNvSpPr>
          <p:nvPr>
            <p:ph type="sldNum" sz="quarter" idx="12"/>
          </p:nvPr>
        </p:nvSpPr>
        <p:spPr>
          <a:ln/>
        </p:spPr>
        <p:txBody>
          <a:bodyPr/>
          <a:lstStyle>
            <a:lvl1pPr>
              <a:defRPr/>
            </a:lvl1pPr>
          </a:lstStyle>
          <a:p>
            <a:pPr>
              <a:defRPr/>
            </a:pPr>
            <a:fld id="{68DB71A0-D4FF-4BF3-8349-7803A1DD7C75}"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620713"/>
            <a:ext cx="2141537" cy="54006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23850" y="620713"/>
            <a:ext cx="6275388"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5" name="Rectangle 9"/>
          <p:cNvSpPr>
            <a:spLocks noGrp="1" noChangeArrowheads="1"/>
          </p:cNvSpPr>
          <p:nvPr>
            <p:ph type="ftr" sz="quarter" idx="11"/>
          </p:nvPr>
        </p:nvSpPr>
        <p:spPr>
          <a:ln/>
        </p:spPr>
        <p:txBody>
          <a:bodyPr/>
          <a:lstStyle>
            <a:lvl1pPr>
              <a:defRPr/>
            </a:lvl1pPr>
          </a:lstStyle>
          <a:p>
            <a:pPr>
              <a:defRPr/>
            </a:pPr>
            <a:endParaRPr lang="en-AU"/>
          </a:p>
        </p:txBody>
      </p:sp>
      <p:sp>
        <p:nvSpPr>
          <p:cNvPr id="6" name="Rectangle 10"/>
          <p:cNvSpPr>
            <a:spLocks noGrp="1" noChangeArrowheads="1"/>
          </p:cNvSpPr>
          <p:nvPr>
            <p:ph type="sldNum" sz="quarter" idx="12"/>
          </p:nvPr>
        </p:nvSpPr>
        <p:spPr>
          <a:ln/>
        </p:spPr>
        <p:txBody>
          <a:bodyPr/>
          <a:lstStyle>
            <a:lvl1pPr>
              <a:defRPr/>
            </a:lvl1pPr>
          </a:lstStyle>
          <a:p>
            <a:pPr>
              <a:defRPr/>
            </a:pPr>
            <a:fld id="{9488624A-BEBF-448D-9943-28EC34CEA1E4}"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8569325" cy="1068387"/>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323850" y="1689100"/>
            <a:ext cx="8569325" cy="4332288"/>
          </a:xfrm>
        </p:spPr>
        <p:txBody>
          <a:bodyPr/>
          <a:lstStyle/>
          <a:p>
            <a:pPr lvl="0"/>
            <a:r>
              <a:rPr lang="en-US" noProof="0" dirty="0" smtClean="0"/>
              <a:t>Click icon to add table</a:t>
            </a:r>
            <a:endParaRPr lang="en-AU" noProof="0" dirty="0" smtClean="0"/>
          </a:p>
        </p:txBody>
      </p:sp>
      <p:sp>
        <p:nvSpPr>
          <p:cNvPr id="4" name="Rectangle 8"/>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5" name="Rectangle 9"/>
          <p:cNvSpPr>
            <a:spLocks noGrp="1" noChangeArrowheads="1"/>
          </p:cNvSpPr>
          <p:nvPr>
            <p:ph type="ftr" sz="quarter" idx="11"/>
          </p:nvPr>
        </p:nvSpPr>
        <p:spPr>
          <a:ln/>
        </p:spPr>
        <p:txBody>
          <a:bodyPr/>
          <a:lstStyle>
            <a:lvl1pPr>
              <a:defRPr/>
            </a:lvl1pPr>
          </a:lstStyle>
          <a:p>
            <a:pPr>
              <a:defRPr/>
            </a:pPr>
            <a:endParaRPr lang="en-AU"/>
          </a:p>
        </p:txBody>
      </p:sp>
      <p:sp>
        <p:nvSpPr>
          <p:cNvPr id="6" name="Rectangle 10"/>
          <p:cNvSpPr>
            <a:spLocks noGrp="1" noChangeArrowheads="1"/>
          </p:cNvSpPr>
          <p:nvPr>
            <p:ph type="sldNum" sz="quarter" idx="12"/>
          </p:nvPr>
        </p:nvSpPr>
        <p:spPr>
          <a:ln/>
        </p:spPr>
        <p:txBody>
          <a:bodyPr/>
          <a:lstStyle>
            <a:lvl1pPr>
              <a:defRPr/>
            </a:lvl1pPr>
          </a:lstStyle>
          <a:p>
            <a:pPr>
              <a:defRPr/>
            </a:pPr>
            <a:fld id="{11ADB85E-D830-4100-977B-82CF58E2400B}" type="slidenum">
              <a:rPr lang="en-AU"/>
              <a:pPr>
                <a:defRPr/>
              </a:pPr>
              <a:t>‹#›</a:t>
            </a:fld>
            <a:endParaRPr lang="en-AU" dirty="0"/>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8569325" cy="1068387"/>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23850" y="1689100"/>
            <a:ext cx="4208463" cy="4332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4713" y="1689100"/>
            <a:ext cx="4208462" cy="4332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8"/>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6" name="Rectangle 9"/>
          <p:cNvSpPr>
            <a:spLocks noGrp="1" noChangeArrowheads="1"/>
          </p:cNvSpPr>
          <p:nvPr>
            <p:ph type="ftr" sz="quarter" idx="11"/>
          </p:nvPr>
        </p:nvSpPr>
        <p:spPr>
          <a:ln/>
        </p:spPr>
        <p:txBody>
          <a:bodyPr/>
          <a:lstStyle>
            <a:lvl1pPr>
              <a:defRPr/>
            </a:lvl1pPr>
          </a:lstStyle>
          <a:p>
            <a:pPr>
              <a:defRPr/>
            </a:pPr>
            <a:endParaRPr lang="en-AU"/>
          </a:p>
        </p:txBody>
      </p:sp>
      <p:sp>
        <p:nvSpPr>
          <p:cNvPr id="7" name="Rectangle 10"/>
          <p:cNvSpPr>
            <a:spLocks noGrp="1" noChangeArrowheads="1"/>
          </p:cNvSpPr>
          <p:nvPr>
            <p:ph type="sldNum" sz="quarter" idx="12"/>
          </p:nvPr>
        </p:nvSpPr>
        <p:spPr>
          <a:ln/>
        </p:spPr>
        <p:txBody>
          <a:bodyPr/>
          <a:lstStyle>
            <a:lvl1pPr>
              <a:defRPr/>
            </a:lvl1pPr>
          </a:lstStyle>
          <a:p>
            <a:pPr>
              <a:defRPr/>
            </a:pPr>
            <a:fld id="{69A99E78-985C-439B-A6AD-5195B0B0C950}" type="slidenum">
              <a:rPr lang="en-AU"/>
              <a:pPr>
                <a:defRPr/>
              </a:pPr>
              <a:t>‹#›</a:t>
            </a:fld>
            <a:endParaRPr lang="en-AU" dirty="0"/>
          </a:p>
        </p:txBody>
      </p:sp>
    </p:spTree>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26C2FB4-8F0A-4C1A-A736-ECDE18891CBD}" type="slidenum">
              <a:rPr lang="en-AU"/>
              <a:pPr>
                <a:defRPr/>
              </a:pPr>
              <a:t>‹#›</a:t>
            </a:fld>
            <a:endParaRPr lang="en-A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2948581-B3D6-4B74-A013-0549660BF11E}" type="slidenum">
              <a:rPr lang="en-AU"/>
              <a:pPr>
                <a:defRPr/>
              </a:pPr>
              <a:t>‹#›</a:t>
            </a:fld>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057400" y="1905000"/>
            <a:ext cx="3124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334000" y="1905000"/>
            <a:ext cx="3124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CD73F68E-30A5-432E-B8F3-BB996B3A368B}" type="slidenum">
              <a:rPr lang="en-AU"/>
              <a:pPr>
                <a:defRPr/>
              </a:pPr>
              <a:t>‹#›</a:t>
            </a:fld>
            <a:endParaRPr lang="en-A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028A72B0-1821-4A1B-B630-FDB59F1C5A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dt" sz="half" idx="10"/>
          </p:nvPr>
        </p:nvSpPr>
        <p:spPr/>
        <p:txBody>
          <a:bodyPr/>
          <a:lstStyle>
            <a:lvl1pPr>
              <a:defRPr/>
            </a:lvl1pPr>
          </a:lstStyle>
          <a:p>
            <a:pPr>
              <a:defRPr/>
            </a:pPr>
            <a:endParaRPr lang="en-AU"/>
          </a:p>
        </p:txBody>
      </p:sp>
      <p:sp>
        <p:nvSpPr>
          <p:cNvPr id="5" name="Rectangle 9"/>
          <p:cNvSpPr>
            <a:spLocks noGrp="1" noChangeArrowheads="1"/>
          </p:cNvSpPr>
          <p:nvPr>
            <p:ph type="ftr" sz="quarter" idx="11"/>
          </p:nvPr>
        </p:nvSpPr>
        <p:spPr/>
        <p:txBody>
          <a:bodyPr/>
          <a:lstStyle>
            <a:lvl1pPr>
              <a:defRPr/>
            </a:lvl1pPr>
          </a:lstStyle>
          <a:p>
            <a:pPr>
              <a:defRPr/>
            </a:pPr>
            <a:endParaRPr lang="en-AU"/>
          </a:p>
        </p:txBody>
      </p:sp>
      <p:sp>
        <p:nvSpPr>
          <p:cNvPr id="6" name="Rectangle 10"/>
          <p:cNvSpPr>
            <a:spLocks noGrp="1" noChangeArrowheads="1"/>
          </p:cNvSpPr>
          <p:nvPr>
            <p:ph type="sldNum" sz="quarter" idx="12"/>
          </p:nvPr>
        </p:nvSpPr>
        <p:spPr/>
        <p:txBody>
          <a:bodyPr/>
          <a:lstStyle>
            <a:lvl1pPr>
              <a:defRPr/>
            </a:lvl1pPr>
          </a:lstStyle>
          <a:p>
            <a:pPr>
              <a:defRPr/>
            </a:pPr>
            <a:fld id="{8E52D653-EFB8-4176-BFAA-A0C43926745A}" type="slidenum">
              <a:rPr lang="en-AU"/>
              <a:pPr>
                <a:defRPr/>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94EFE882-D1FC-4F42-94F6-15D2B93DD716}" type="slidenum">
              <a:rPr lang="en-AU"/>
              <a:pPr>
                <a:defRPr/>
              </a:pPr>
              <a:t>‹#›</a:t>
            </a:fld>
            <a:endParaRPr lang="en-A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0D44FBC1-32D9-4D28-AD9D-76F13478EB63}" type="slidenum">
              <a:rPr lang="en-AU"/>
              <a:pPr>
                <a:defRPr/>
              </a:pPr>
              <a:t>‹#›</a:t>
            </a:fld>
            <a:endParaRPr lang="en-A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50A44B93-AB08-454C-BB8D-2B4317A2ABE2}" type="slidenum">
              <a:rPr lang="en-AU"/>
              <a:pPr>
                <a:defRPr/>
              </a:pPr>
              <a:t>‹#›</a:t>
            </a:fld>
            <a:endParaRPr lang="en-A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02A17D5B-2A00-4E22-9231-DDA9393AE7AA}" type="slidenum">
              <a:rPr lang="en-AU"/>
              <a:pPr>
                <a:defRPr/>
              </a:pPr>
              <a:t>‹#›</a:t>
            </a:fld>
            <a:endParaRPr lang="en-A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BF06EE8-D688-4A30-8CDF-E44257FADF22}" type="slidenum">
              <a:rPr lang="en-AU"/>
              <a:pPr>
                <a:defRPr/>
              </a:pPr>
              <a:t>‹#›</a:t>
            </a:fld>
            <a:endParaRPr lang="en-A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1600200" cy="6096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057400" y="228600"/>
            <a:ext cx="4648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4A357B4-50E0-4BF5-A8A0-568210BFBC9E}" type="slidenum">
              <a:rPr lang="en-AU"/>
              <a:pPr>
                <a:defRPr/>
              </a:pPr>
              <a:t>‹#›</a:t>
            </a:fld>
            <a:endParaRPr lang="en-A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57400" y="228600"/>
            <a:ext cx="64008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741E33E8-EFAE-47D7-AFF4-AF45D3B701DD}" type="slidenum">
              <a:rPr lang="en-AU"/>
              <a:pPr>
                <a:defRPr/>
              </a:pPr>
              <a:t>‹#›</a:t>
            </a:fld>
            <a:endParaRPr lang="en-A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5DF167C-37A1-4ED3-9FC9-9B123E08136F}" type="slidenum">
              <a:rPr lang="en-AU"/>
              <a:pPr>
                <a:defRPr/>
              </a:pPr>
              <a:t>‹#›</a:t>
            </a:fld>
            <a:endParaRPr lang="en-A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1CAA796-83F8-4127-B403-602F9A76661C}" type="slidenum">
              <a:rPr lang="en-AU"/>
              <a:pPr>
                <a:defRPr/>
              </a:pPr>
              <a:t>‹#›</a:t>
            </a:fld>
            <a:endParaRPr lang="en-A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6CF4C730-58D8-4451-A348-A615D561D709}"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r>
              <a:rPr lang="en-AU"/>
              <a:t>| Presentation to Japanese Company 1</a:t>
            </a:r>
          </a:p>
        </p:txBody>
      </p:sp>
      <p:sp>
        <p:nvSpPr>
          <p:cNvPr id="5" name="Rectangle 9"/>
          <p:cNvSpPr>
            <a:spLocks noGrp="1" noChangeArrowheads="1"/>
          </p:cNvSpPr>
          <p:nvPr>
            <p:ph type="ftr" sz="quarter" idx="11"/>
          </p:nvPr>
        </p:nvSpPr>
        <p:spPr>
          <a:xfrm>
            <a:off x="5929313" y="6635750"/>
            <a:ext cx="1666875" cy="215900"/>
          </a:xfrm>
        </p:spPr>
        <p:txBody>
          <a:bodyPr/>
          <a:lstStyle>
            <a:lvl1pPr>
              <a:defRPr/>
            </a:lvl1pPr>
          </a:lstStyle>
          <a:p>
            <a:pPr>
              <a:defRPr/>
            </a:pPr>
            <a:endParaRPr lang="en-AU"/>
          </a:p>
        </p:txBody>
      </p:sp>
      <p:sp>
        <p:nvSpPr>
          <p:cNvPr id="6" name="Rectangle 10"/>
          <p:cNvSpPr>
            <a:spLocks noGrp="1" noChangeArrowheads="1"/>
          </p:cNvSpPr>
          <p:nvPr>
            <p:ph type="sldNum" sz="quarter" idx="12"/>
          </p:nvPr>
        </p:nvSpPr>
        <p:spPr/>
        <p:txBody>
          <a:bodyPr/>
          <a:lstStyle>
            <a:lvl1pPr>
              <a:defRPr/>
            </a:lvl1pPr>
          </a:lstStyle>
          <a:p>
            <a:pPr>
              <a:defRPr/>
            </a:pPr>
            <a:fld id="{6FBD97EA-E5D4-46F2-B395-3D84441806BD}" type="slidenum">
              <a:rPr lang="en-AU"/>
              <a:pPr>
                <a:defRPr/>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96013D3-75E2-4234-B892-24C9ACDCF58E}" type="slidenum">
              <a:rPr lang="en-AU"/>
              <a:pPr>
                <a:defRPr/>
              </a:pPr>
              <a:t>‹#›</a:t>
            </a:fld>
            <a:endParaRPr lang="en-A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B3811BD4-7CDF-4A08-B42A-1EBF96F3C034}" type="slidenum">
              <a:rPr lang="en-AU"/>
              <a:pPr>
                <a:defRPr/>
              </a:pPr>
              <a:t>‹#›</a:t>
            </a:fld>
            <a:endParaRPr lang="en-A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0E4EEFBC-BD71-4C53-A332-55E659FA205C}" type="slidenum">
              <a:rPr lang="en-AU"/>
              <a:pPr>
                <a:defRPr/>
              </a:pPr>
              <a:t>‹#›</a:t>
            </a:fld>
            <a:endParaRPr lang="en-A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32367B98-66FA-47DA-84C2-F490D49EBF49}" type="slidenum">
              <a:rPr lang="en-AU"/>
              <a:pPr>
                <a:defRPr/>
              </a:pPr>
              <a:t>‹#›</a:t>
            </a:fld>
            <a:endParaRPr lang="en-A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5C0AC560-B9CB-4D70-8183-FC16A4D2C8A1}" type="slidenum">
              <a:rPr lang="en-AU"/>
              <a:pPr>
                <a:defRPr/>
              </a:pPr>
              <a:t>‹#›</a:t>
            </a:fld>
            <a:endParaRPr lang="en-A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C102FD9E-FABF-4C9B-88E6-1B5B8E84E997}" type="slidenum">
              <a:rPr lang="en-AU"/>
              <a:pPr>
                <a:defRPr/>
              </a:pPr>
              <a:t>‹#›</a:t>
            </a:fld>
            <a:endParaRPr lang="en-A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B9C9AB4-D375-4EF0-AB39-613CB7A98329}" type="slidenum">
              <a:rPr lang="en-AU"/>
              <a:pPr>
                <a:defRPr/>
              </a:pPr>
              <a:t>‹#›</a:t>
            </a:fld>
            <a:endParaRPr lang="en-A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87DF106-1EDD-4D9F-8174-335D0939B583}" type="slidenum">
              <a:rPr lang="en-AU"/>
              <a:pPr>
                <a:defRPr/>
              </a:pPr>
              <a:t>‹#›</a:t>
            </a:fld>
            <a:endParaRPr lang="en-A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4C86587-884B-40B8-BDD0-C3BB042D0A1F}" type="slidenum">
              <a:rPr lang="en-AU"/>
              <a:pPr>
                <a:defRPr/>
              </a:pPr>
              <a:t>‹#›</a:t>
            </a:fld>
            <a:endParaRPr lang="en-A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6BBE56D-D7FA-49A0-A057-BA212B7E8092}"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23850" y="1689100"/>
            <a:ext cx="4208463" cy="4332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4713" y="1689100"/>
            <a:ext cx="4208462" cy="4332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8"/>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6" name="Rectangle 9"/>
          <p:cNvSpPr>
            <a:spLocks noGrp="1" noChangeArrowheads="1"/>
          </p:cNvSpPr>
          <p:nvPr>
            <p:ph type="ftr" sz="quarter" idx="11"/>
          </p:nvPr>
        </p:nvSpPr>
        <p:spPr>
          <a:ln/>
        </p:spPr>
        <p:txBody>
          <a:bodyPr/>
          <a:lstStyle>
            <a:lvl1pPr>
              <a:defRPr/>
            </a:lvl1pPr>
          </a:lstStyle>
          <a:p>
            <a:pPr>
              <a:defRPr/>
            </a:pPr>
            <a:endParaRPr lang="en-AU"/>
          </a:p>
        </p:txBody>
      </p:sp>
      <p:sp>
        <p:nvSpPr>
          <p:cNvPr id="7" name="Rectangle 10"/>
          <p:cNvSpPr>
            <a:spLocks noGrp="1" noChangeArrowheads="1"/>
          </p:cNvSpPr>
          <p:nvPr>
            <p:ph type="sldNum" sz="quarter" idx="12"/>
          </p:nvPr>
        </p:nvSpPr>
        <p:spPr>
          <a:ln/>
        </p:spPr>
        <p:txBody>
          <a:bodyPr/>
          <a:lstStyle>
            <a:lvl1pPr>
              <a:defRPr/>
            </a:lvl1pPr>
          </a:lstStyle>
          <a:p>
            <a:pPr>
              <a:defRPr/>
            </a:pPr>
            <a:fld id="{405F4CCC-F7F7-4E52-989B-E0B1695EBAB0}" type="slidenum">
              <a:rPr lang="en-AU"/>
              <a:pPr>
                <a:defRPr/>
              </a:pPr>
              <a:t>‹#›</a:t>
            </a:fld>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B661564-7934-4745-A795-B65E98B13D3B}" type="slidenum">
              <a:rPr lang="en-AU"/>
              <a:pPr>
                <a:defRPr/>
              </a:pPr>
              <a:t>‹#›</a:t>
            </a:fld>
            <a:endParaRPr lang="en-A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9DA0A125-6B18-47FA-A7E5-8E86D0BDEFD3}" type="slidenum">
              <a:rPr lang="en-AU"/>
              <a:pPr>
                <a:defRPr/>
              </a:pPr>
              <a:t>‹#›</a:t>
            </a:fld>
            <a:endParaRPr lang="en-A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B68317D4-CCF2-436D-87C2-CA2862511DEA}" type="slidenum">
              <a:rPr lang="en-AU"/>
              <a:pPr>
                <a:defRPr/>
              </a:pPr>
              <a:t>‹#›</a:t>
            </a:fld>
            <a:endParaRPr lang="en-A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8256058B-F5CC-4737-8E63-22202CDCA0EE}" type="slidenum">
              <a:rPr lang="en-AU"/>
              <a:pPr>
                <a:defRPr/>
              </a:pPr>
              <a:t>‹#›</a:t>
            </a:fld>
            <a:endParaRPr lang="en-A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357F6E8E-6B12-4FAF-BEE8-413AC3DB065A}" type="slidenum">
              <a:rPr lang="en-AU"/>
              <a:pPr>
                <a:defRPr/>
              </a:pPr>
              <a:t>‹#›</a:t>
            </a:fld>
            <a:endParaRPr lang="en-A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A4FBEE6-DA55-4284-810D-1B1DBA67DC1E}" type="slidenum">
              <a:rPr lang="en-AU"/>
              <a:pPr>
                <a:defRPr/>
              </a:pPr>
              <a:t>‹#›</a:t>
            </a:fld>
            <a:endParaRPr lang="en-A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C9536E75-FE44-4D7A-A22F-627DD4BDF463}" type="slidenum">
              <a:rPr lang="en-AU"/>
              <a:pPr>
                <a:defRPr/>
              </a:pPr>
              <a:t>‹#›</a:t>
            </a:fld>
            <a:endParaRPr lang="en-A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D2DD5B6-A1E5-4E82-A2E1-EEE3A543E04C}" type="slidenum">
              <a:rPr lang="en-AU"/>
              <a:pPr>
                <a:defRPr/>
              </a:pPr>
              <a:t>‹#›</a:t>
            </a:fld>
            <a:endParaRPr lang="en-A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BC1D2F4-DA2A-43AB-8637-C03704883550}" type="slidenum">
              <a:rPr lang="en-AU"/>
              <a:pPr>
                <a:defRPr/>
              </a:pPr>
              <a:t>‹#›</a:t>
            </a:fld>
            <a:endParaRPr lang="en-A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AU" dirty="0"/>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AU" dirty="0"/>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AU" dirty="0"/>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AU" dirty="0"/>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AU" dirty="0"/>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AU" dirty="0"/>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AU" dirty="0"/>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AU" dirty="0"/>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AU" dirty="0"/>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AU" dirty="0"/>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AU" dirty="0"/>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AU" dirty="0"/>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AU" dirty="0"/>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AU" dirty="0"/>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AU" dirty="0"/>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AU" dirty="0"/>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AU" dirty="0"/>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AU" dirty="0"/>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AU" dirty="0"/>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AU" dirty="0"/>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AU" dirty="0"/>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AU" dirty="0"/>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AU" dirty="0"/>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AU" dirty="0"/>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AU" dirty="0"/>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AU" dirty="0"/>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AU" dirty="0"/>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AU" dirty="0"/>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AU" dirty="0"/>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AU" dirty="0"/>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AU" dirty="0"/>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AU" dirty="0"/>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AU" dirty="0"/>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AU" dirty="0"/>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AU" dirty="0"/>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AU" dirty="0"/>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AU" dirty="0"/>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AU" dirty="0"/>
              </a:p>
            </p:txBody>
          </p:sp>
        </p:grpSp>
      </p:grpSp>
      <p:sp>
        <p:nvSpPr>
          <p:cNvPr id="44" name="Line 47"/>
          <p:cNvSpPr>
            <a:spLocks noChangeShapeType="1"/>
          </p:cNvSpPr>
          <p:nvPr/>
        </p:nvSpPr>
        <p:spPr bwMode="auto">
          <a:xfrm>
            <a:off x="2057400" y="1628775"/>
            <a:ext cx="6254750" cy="0"/>
          </a:xfrm>
          <a:prstGeom prst="line">
            <a:avLst/>
          </a:prstGeom>
          <a:noFill/>
          <a:ln w="19050">
            <a:solidFill>
              <a:schemeClr val="folHlink"/>
            </a:solidFill>
            <a:round/>
            <a:headEnd/>
            <a:tailEnd/>
          </a:ln>
          <a:effectLst/>
        </p:spPr>
        <p:txBody>
          <a:bodyPr wrap="none" anchor="ctr"/>
          <a:lstStyle/>
          <a:p>
            <a:pPr>
              <a:defRPr/>
            </a:pPr>
            <a:endParaRPr lang="en-AU" dirty="0"/>
          </a:p>
        </p:txBody>
      </p:sp>
      <p:sp>
        <p:nvSpPr>
          <p:cNvPr id="925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AU"/>
          </a:p>
        </p:txBody>
      </p:sp>
      <p:sp>
        <p:nvSpPr>
          <p:cNvPr id="92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AU"/>
          </a:p>
        </p:txBody>
      </p:sp>
      <p:sp>
        <p:nvSpPr>
          <p:cNvPr id="45" name="Rectangle 44"/>
          <p:cNvSpPr>
            <a:spLocks noGrp="1" noChangeArrowheads="1"/>
          </p:cNvSpPr>
          <p:nvPr>
            <p:ph type="dt" sz="quarter" idx="10"/>
          </p:nvPr>
        </p:nvSpPr>
        <p:spPr/>
        <p:txBody>
          <a:bodyPr/>
          <a:lstStyle>
            <a:lvl1pPr>
              <a:defRPr/>
            </a:lvl1pPr>
          </a:lstStyle>
          <a:p>
            <a:pPr>
              <a:defRPr/>
            </a:pPr>
            <a:endParaRPr lang="en-AU"/>
          </a:p>
        </p:txBody>
      </p:sp>
      <p:sp>
        <p:nvSpPr>
          <p:cNvPr id="46" name="Rectangle 45"/>
          <p:cNvSpPr>
            <a:spLocks noGrp="1" noChangeArrowheads="1"/>
          </p:cNvSpPr>
          <p:nvPr>
            <p:ph type="ftr" sz="quarter" idx="11"/>
          </p:nvPr>
        </p:nvSpPr>
        <p:spPr/>
        <p:txBody>
          <a:bodyPr/>
          <a:lstStyle>
            <a:lvl1pPr>
              <a:defRPr/>
            </a:lvl1pPr>
          </a:lstStyle>
          <a:p>
            <a:pPr>
              <a:defRPr/>
            </a:pPr>
            <a:endParaRPr lang="en-AU"/>
          </a:p>
        </p:txBody>
      </p:sp>
      <p:sp>
        <p:nvSpPr>
          <p:cNvPr id="47" name="Rectangle 46"/>
          <p:cNvSpPr>
            <a:spLocks noGrp="1" noChangeArrowheads="1"/>
          </p:cNvSpPr>
          <p:nvPr>
            <p:ph type="sldNum" sz="quarter" idx="12"/>
          </p:nvPr>
        </p:nvSpPr>
        <p:spPr/>
        <p:txBody>
          <a:bodyPr/>
          <a:lstStyle>
            <a:lvl1pPr>
              <a:defRPr/>
            </a:lvl1pPr>
          </a:lstStyle>
          <a:p>
            <a:pPr>
              <a:defRPr/>
            </a:pPr>
            <a:fld id="{E461079E-D50C-41D6-8D86-414C7CD58AD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8"/>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8" name="Rectangle 9"/>
          <p:cNvSpPr>
            <a:spLocks noGrp="1" noChangeArrowheads="1"/>
          </p:cNvSpPr>
          <p:nvPr>
            <p:ph type="ftr" sz="quarter" idx="11"/>
          </p:nvPr>
        </p:nvSpPr>
        <p:spPr>
          <a:ln/>
        </p:spPr>
        <p:txBody>
          <a:bodyPr/>
          <a:lstStyle>
            <a:lvl1pPr>
              <a:defRPr/>
            </a:lvl1pPr>
          </a:lstStyle>
          <a:p>
            <a:pPr>
              <a:defRPr/>
            </a:pPr>
            <a:endParaRPr lang="en-AU"/>
          </a:p>
        </p:txBody>
      </p:sp>
      <p:sp>
        <p:nvSpPr>
          <p:cNvPr id="9" name="Rectangle 10"/>
          <p:cNvSpPr>
            <a:spLocks noGrp="1" noChangeArrowheads="1"/>
          </p:cNvSpPr>
          <p:nvPr>
            <p:ph type="sldNum" sz="quarter" idx="12"/>
          </p:nvPr>
        </p:nvSpPr>
        <p:spPr>
          <a:ln/>
        </p:spPr>
        <p:txBody>
          <a:bodyPr/>
          <a:lstStyle>
            <a:lvl1pPr>
              <a:defRPr/>
            </a:lvl1pPr>
          </a:lstStyle>
          <a:p>
            <a:pPr>
              <a:defRPr/>
            </a:pPr>
            <a:fld id="{01223946-4A82-4522-97D0-94BF1F828521}" type="slidenum">
              <a:rPr lang="en-AU"/>
              <a:pPr>
                <a:defRPr/>
              </a:pPr>
              <a:t>‹#›</a:t>
            </a:fld>
            <a:endParaRPr lang="en-A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4"/>
          <p:cNvSpPr>
            <a:spLocks noGrp="1" noChangeArrowheads="1"/>
          </p:cNvSpPr>
          <p:nvPr>
            <p:ph type="dt" sz="half" idx="10"/>
          </p:nvPr>
        </p:nvSpPr>
        <p:spPr>
          <a:ln/>
        </p:spPr>
        <p:txBody>
          <a:bodyPr/>
          <a:lstStyle>
            <a:lvl1pPr>
              <a:defRPr/>
            </a:lvl1pPr>
          </a:lstStyle>
          <a:p>
            <a:pPr>
              <a:defRPr/>
            </a:pPr>
            <a:endParaRPr lang="en-AU"/>
          </a:p>
        </p:txBody>
      </p:sp>
      <p:sp>
        <p:nvSpPr>
          <p:cNvPr id="5" name="Rectangle 45"/>
          <p:cNvSpPr>
            <a:spLocks noGrp="1" noChangeArrowheads="1"/>
          </p:cNvSpPr>
          <p:nvPr>
            <p:ph type="ftr" sz="quarter" idx="11"/>
          </p:nvPr>
        </p:nvSpPr>
        <p:spPr>
          <a:ln/>
        </p:spPr>
        <p:txBody>
          <a:bodyPr/>
          <a:lstStyle>
            <a:lvl1pPr>
              <a:defRPr/>
            </a:lvl1pPr>
          </a:lstStyle>
          <a:p>
            <a:pPr>
              <a:defRPr/>
            </a:pPr>
            <a:endParaRPr lang="en-AU"/>
          </a:p>
        </p:txBody>
      </p:sp>
      <p:sp>
        <p:nvSpPr>
          <p:cNvPr id="6" name="Rectangle 46"/>
          <p:cNvSpPr>
            <a:spLocks noGrp="1" noChangeArrowheads="1"/>
          </p:cNvSpPr>
          <p:nvPr>
            <p:ph type="sldNum" sz="quarter" idx="12"/>
          </p:nvPr>
        </p:nvSpPr>
        <p:spPr>
          <a:ln/>
        </p:spPr>
        <p:txBody>
          <a:bodyPr/>
          <a:lstStyle>
            <a:lvl1pPr>
              <a:defRPr/>
            </a:lvl1pPr>
          </a:lstStyle>
          <a:p>
            <a:pPr>
              <a:defRPr/>
            </a:pPr>
            <a:fld id="{0807E8BF-8893-4EFE-9A6F-FD8699BFF911}" type="slidenum">
              <a:rPr lang="en-AU"/>
              <a:pPr>
                <a:defRPr/>
              </a:pPr>
              <a:t>‹#›</a:t>
            </a:fld>
            <a:endParaRPr lang="en-A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AU"/>
          </a:p>
        </p:txBody>
      </p:sp>
      <p:sp>
        <p:nvSpPr>
          <p:cNvPr id="5" name="Rectangle 45"/>
          <p:cNvSpPr>
            <a:spLocks noGrp="1" noChangeArrowheads="1"/>
          </p:cNvSpPr>
          <p:nvPr>
            <p:ph type="ftr" sz="quarter" idx="11"/>
          </p:nvPr>
        </p:nvSpPr>
        <p:spPr>
          <a:ln/>
        </p:spPr>
        <p:txBody>
          <a:bodyPr/>
          <a:lstStyle>
            <a:lvl1pPr>
              <a:defRPr/>
            </a:lvl1pPr>
          </a:lstStyle>
          <a:p>
            <a:pPr>
              <a:defRPr/>
            </a:pPr>
            <a:endParaRPr lang="en-AU"/>
          </a:p>
        </p:txBody>
      </p:sp>
      <p:sp>
        <p:nvSpPr>
          <p:cNvPr id="6" name="Rectangle 46"/>
          <p:cNvSpPr>
            <a:spLocks noGrp="1" noChangeArrowheads="1"/>
          </p:cNvSpPr>
          <p:nvPr>
            <p:ph type="sldNum" sz="quarter" idx="12"/>
          </p:nvPr>
        </p:nvSpPr>
        <p:spPr>
          <a:ln/>
        </p:spPr>
        <p:txBody>
          <a:bodyPr/>
          <a:lstStyle>
            <a:lvl1pPr>
              <a:defRPr/>
            </a:lvl1pPr>
          </a:lstStyle>
          <a:p>
            <a:pPr>
              <a:defRPr/>
            </a:pPr>
            <a:fld id="{093045B1-DC35-4077-BD27-131998CE3E32}" type="slidenum">
              <a:rPr lang="en-AU"/>
              <a:pPr>
                <a:defRPr/>
              </a:pPr>
              <a:t>‹#›</a:t>
            </a:fld>
            <a:endParaRPr lang="en-A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4"/>
          <p:cNvSpPr>
            <a:spLocks noGrp="1" noChangeArrowheads="1"/>
          </p:cNvSpPr>
          <p:nvPr>
            <p:ph type="dt" sz="half" idx="10"/>
          </p:nvPr>
        </p:nvSpPr>
        <p:spPr>
          <a:ln/>
        </p:spPr>
        <p:txBody>
          <a:bodyPr/>
          <a:lstStyle>
            <a:lvl1pPr>
              <a:defRPr/>
            </a:lvl1pPr>
          </a:lstStyle>
          <a:p>
            <a:pPr>
              <a:defRPr/>
            </a:pPr>
            <a:endParaRPr lang="en-AU"/>
          </a:p>
        </p:txBody>
      </p:sp>
      <p:sp>
        <p:nvSpPr>
          <p:cNvPr id="6" name="Rectangle 45"/>
          <p:cNvSpPr>
            <a:spLocks noGrp="1" noChangeArrowheads="1"/>
          </p:cNvSpPr>
          <p:nvPr>
            <p:ph type="ftr" sz="quarter" idx="11"/>
          </p:nvPr>
        </p:nvSpPr>
        <p:spPr>
          <a:ln/>
        </p:spPr>
        <p:txBody>
          <a:bodyPr/>
          <a:lstStyle>
            <a:lvl1pPr>
              <a:defRPr/>
            </a:lvl1pPr>
          </a:lstStyle>
          <a:p>
            <a:pPr>
              <a:defRPr/>
            </a:pPr>
            <a:endParaRPr lang="en-AU"/>
          </a:p>
        </p:txBody>
      </p:sp>
      <p:sp>
        <p:nvSpPr>
          <p:cNvPr id="7" name="Rectangle 46"/>
          <p:cNvSpPr>
            <a:spLocks noGrp="1" noChangeArrowheads="1"/>
          </p:cNvSpPr>
          <p:nvPr>
            <p:ph type="sldNum" sz="quarter" idx="12"/>
          </p:nvPr>
        </p:nvSpPr>
        <p:spPr>
          <a:ln/>
        </p:spPr>
        <p:txBody>
          <a:bodyPr/>
          <a:lstStyle>
            <a:lvl1pPr>
              <a:defRPr/>
            </a:lvl1pPr>
          </a:lstStyle>
          <a:p>
            <a:pPr>
              <a:defRPr/>
            </a:pPr>
            <a:fld id="{3A107C9F-EC2C-4C86-8444-B6A737804AE3}" type="slidenum">
              <a:rPr lang="en-AU"/>
              <a:pPr>
                <a:defRPr/>
              </a:pPr>
              <a:t>‹#›</a:t>
            </a:fld>
            <a:endParaRPr lang="en-A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4"/>
          <p:cNvSpPr>
            <a:spLocks noGrp="1" noChangeArrowheads="1"/>
          </p:cNvSpPr>
          <p:nvPr>
            <p:ph type="dt" sz="half" idx="10"/>
          </p:nvPr>
        </p:nvSpPr>
        <p:spPr>
          <a:ln/>
        </p:spPr>
        <p:txBody>
          <a:bodyPr/>
          <a:lstStyle>
            <a:lvl1pPr>
              <a:defRPr/>
            </a:lvl1pPr>
          </a:lstStyle>
          <a:p>
            <a:pPr>
              <a:defRPr/>
            </a:pPr>
            <a:endParaRPr lang="en-AU"/>
          </a:p>
        </p:txBody>
      </p:sp>
      <p:sp>
        <p:nvSpPr>
          <p:cNvPr id="8" name="Rectangle 45"/>
          <p:cNvSpPr>
            <a:spLocks noGrp="1" noChangeArrowheads="1"/>
          </p:cNvSpPr>
          <p:nvPr>
            <p:ph type="ftr" sz="quarter" idx="11"/>
          </p:nvPr>
        </p:nvSpPr>
        <p:spPr>
          <a:ln/>
        </p:spPr>
        <p:txBody>
          <a:bodyPr/>
          <a:lstStyle>
            <a:lvl1pPr>
              <a:defRPr/>
            </a:lvl1pPr>
          </a:lstStyle>
          <a:p>
            <a:pPr>
              <a:defRPr/>
            </a:pPr>
            <a:endParaRPr lang="en-AU"/>
          </a:p>
        </p:txBody>
      </p:sp>
      <p:sp>
        <p:nvSpPr>
          <p:cNvPr id="9" name="Rectangle 46"/>
          <p:cNvSpPr>
            <a:spLocks noGrp="1" noChangeArrowheads="1"/>
          </p:cNvSpPr>
          <p:nvPr>
            <p:ph type="sldNum" sz="quarter" idx="12"/>
          </p:nvPr>
        </p:nvSpPr>
        <p:spPr>
          <a:ln/>
        </p:spPr>
        <p:txBody>
          <a:bodyPr/>
          <a:lstStyle>
            <a:lvl1pPr>
              <a:defRPr/>
            </a:lvl1pPr>
          </a:lstStyle>
          <a:p>
            <a:pPr>
              <a:defRPr/>
            </a:pPr>
            <a:fld id="{AD4C9D3A-9AEF-49DA-BB3D-53A28D19FEE2}" type="slidenum">
              <a:rPr lang="en-AU"/>
              <a:pPr>
                <a:defRPr/>
              </a:pPr>
              <a:t>‹#›</a:t>
            </a:fld>
            <a:endParaRPr lang="en-A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4"/>
          <p:cNvSpPr>
            <a:spLocks noGrp="1" noChangeArrowheads="1"/>
          </p:cNvSpPr>
          <p:nvPr>
            <p:ph type="dt" sz="half" idx="10"/>
          </p:nvPr>
        </p:nvSpPr>
        <p:spPr>
          <a:ln/>
        </p:spPr>
        <p:txBody>
          <a:bodyPr/>
          <a:lstStyle>
            <a:lvl1pPr>
              <a:defRPr/>
            </a:lvl1pPr>
          </a:lstStyle>
          <a:p>
            <a:pPr>
              <a:defRPr/>
            </a:pPr>
            <a:endParaRPr lang="en-AU"/>
          </a:p>
        </p:txBody>
      </p:sp>
      <p:sp>
        <p:nvSpPr>
          <p:cNvPr id="4" name="Rectangle 45"/>
          <p:cNvSpPr>
            <a:spLocks noGrp="1" noChangeArrowheads="1"/>
          </p:cNvSpPr>
          <p:nvPr>
            <p:ph type="ftr" sz="quarter" idx="11"/>
          </p:nvPr>
        </p:nvSpPr>
        <p:spPr>
          <a:ln/>
        </p:spPr>
        <p:txBody>
          <a:bodyPr/>
          <a:lstStyle>
            <a:lvl1pPr>
              <a:defRPr/>
            </a:lvl1pPr>
          </a:lstStyle>
          <a:p>
            <a:pPr>
              <a:defRPr/>
            </a:pPr>
            <a:endParaRPr lang="en-AU"/>
          </a:p>
        </p:txBody>
      </p:sp>
      <p:sp>
        <p:nvSpPr>
          <p:cNvPr id="5" name="Rectangle 46"/>
          <p:cNvSpPr>
            <a:spLocks noGrp="1" noChangeArrowheads="1"/>
          </p:cNvSpPr>
          <p:nvPr>
            <p:ph type="sldNum" sz="quarter" idx="12"/>
          </p:nvPr>
        </p:nvSpPr>
        <p:spPr>
          <a:ln/>
        </p:spPr>
        <p:txBody>
          <a:bodyPr/>
          <a:lstStyle>
            <a:lvl1pPr>
              <a:defRPr/>
            </a:lvl1pPr>
          </a:lstStyle>
          <a:p>
            <a:pPr>
              <a:defRPr/>
            </a:pPr>
            <a:fld id="{BA3D5923-3336-4526-8E8C-05379B479C78}" type="slidenum">
              <a:rPr lang="en-AU"/>
              <a:pPr>
                <a:defRPr/>
              </a:pPr>
              <a:t>‹#›</a:t>
            </a:fld>
            <a:endParaRPr lang="en-A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AU"/>
          </a:p>
        </p:txBody>
      </p:sp>
      <p:sp>
        <p:nvSpPr>
          <p:cNvPr id="3" name="Rectangle 45"/>
          <p:cNvSpPr>
            <a:spLocks noGrp="1" noChangeArrowheads="1"/>
          </p:cNvSpPr>
          <p:nvPr>
            <p:ph type="ftr" sz="quarter" idx="11"/>
          </p:nvPr>
        </p:nvSpPr>
        <p:spPr>
          <a:ln/>
        </p:spPr>
        <p:txBody>
          <a:bodyPr/>
          <a:lstStyle>
            <a:lvl1pPr>
              <a:defRPr/>
            </a:lvl1pPr>
          </a:lstStyle>
          <a:p>
            <a:pPr>
              <a:defRPr/>
            </a:pPr>
            <a:endParaRPr lang="en-AU"/>
          </a:p>
        </p:txBody>
      </p:sp>
      <p:sp>
        <p:nvSpPr>
          <p:cNvPr id="4" name="Rectangle 46"/>
          <p:cNvSpPr>
            <a:spLocks noGrp="1" noChangeArrowheads="1"/>
          </p:cNvSpPr>
          <p:nvPr>
            <p:ph type="sldNum" sz="quarter" idx="12"/>
          </p:nvPr>
        </p:nvSpPr>
        <p:spPr>
          <a:ln/>
        </p:spPr>
        <p:txBody>
          <a:bodyPr/>
          <a:lstStyle>
            <a:lvl1pPr>
              <a:defRPr/>
            </a:lvl1pPr>
          </a:lstStyle>
          <a:p>
            <a:pPr>
              <a:defRPr/>
            </a:pPr>
            <a:fld id="{F0EB8CD2-5086-4E56-B6CF-ED6D93521CC1}" type="slidenum">
              <a:rPr lang="en-AU"/>
              <a:pPr>
                <a:defRPr/>
              </a:pPr>
              <a:t>‹#›</a:t>
            </a:fld>
            <a:endParaRPr lang="en-AU"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AU"/>
          </a:p>
        </p:txBody>
      </p:sp>
      <p:sp>
        <p:nvSpPr>
          <p:cNvPr id="6" name="Rectangle 45"/>
          <p:cNvSpPr>
            <a:spLocks noGrp="1" noChangeArrowheads="1"/>
          </p:cNvSpPr>
          <p:nvPr>
            <p:ph type="ftr" sz="quarter" idx="11"/>
          </p:nvPr>
        </p:nvSpPr>
        <p:spPr>
          <a:ln/>
        </p:spPr>
        <p:txBody>
          <a:bodyPr/>
          <a:lstStyle>
            <a:lvl1pPr>
              <a:defRPr/>
            </a:lvl1pPr>
          </a:lstStyle>
          <a:p>
            <a:pPr>
              <a:defRPr/>
            </a:pPr>
            <a:endParaRPr lang="en-AU"/>
          </a:p>
        </p:txBody>
      </p:sp>
      <p:sp>
        <p:nvSpPr>
          <p:cNvPr id="7" name="Rectangle 46"/>
          <p:cNvSpPr>
            <a:spLocks noGrp="1" noChangeArrowheads="1"/>
          </p:cNvSpPr>
          <p:nvPr>
            <p:ph type="sldNum" sz="quarter" idx="12"/>
          </p:nvPr>
        </p:nvSpPr>
        <p:spPr>
          <a:ln/>
        </p:spPr>
        <p:txBody>
          <a:bodyPr/>
          <a:lstStyle>
            <a:lvl1pPr>
              <a:defRPr/>
            </a:lvl1pPr>
          </a:lstStyle>
          <a:p>
            <a:pPr>
              <a:defRPr/>
            </a:pPr>
            <a:fld id="{67B4A890-3104-428C-981D-7752FAC28935}" type="slidenum">
              <a:rPr lang="en-AU"/>
              <a:pPr>
                <a:defRPr/>
              </a:pPr>
              <a:t>‹#›</a:t>
            </a:fld>
            <a:endParaRPr lang="en-AU"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AU"/>
          </a:p>
        </p:txBody>
      </p:sp>
      <p:sp>
        <p:nvSpPr>
          <p:cNvPr id="6" name="Rectangle 45"/>
          <p:cNvSpPr>
            <a:spLocks noGrp="1" noChangeArrowheads="1"/>
          </p:cNvSpPr>
          <p:nvPr>
            <p:ph type="ftr" sz="quarter" idx="11"/>
          </p:nvPr>
        </p:nvSpPr>
        <p:spPr>
          <a:ln/>
        </p:spPr>
        <p:txBody>
          <a:bodyPr/>
          <a:lstStyle>
            <a:lvl1pPr>
              <a:defRPr/>
            </a:lvl1pPr>
          </a:lstStyle>
          <a:p>
            <a:pPr>
              <a:defRPr/>
            </a:pPr>
            <a:endParaRPr lang="en-AU"/>
          </a:p>
        </p:txBody>
      </p:sp>
      <p:sp>
        <p:nvSpPr>
          <p:cNvPr id="7" name="Rectangle 46"/>
          <p:cNvSpPr>
            <a:spLocks noGrp="1" noChangeArrowheads="1"/>
          </p:cNvSpPr>
          <p:nvPr>
            <p:ph type="sldNum" sz="quarter" idx="12"/>
          </p:nvPr>
        </p:nvSpPr>
        <p:spPr>
          <a:ln/>
        </p:spPr>
        <p:txBody>
          <a:bodyPr/>
          <a:lstStyle>
            <a:lvl1pPr>
              <a:defRPr/>
            </a:lvl1pPr>
          </a:lstStyle>
          <a:p>
            <a:pPr>
              <a:defRPr/>
            </a:pPr>
            <a:fld id="{BE43A4CF-E0B9-4209-A9EA-D694BA07AAD4}" type="slidenum">
              <a:rPr lang="en-AU"/>
              <a:pPr>
                <a:defRPr/>
              </a:pPr>
              <a:t>‹#›</a:t>
            </a:fld>
            <a:endParaRPr lang="en-AU"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4"/>
          <p:cNvSpPr>
            <a:spLocks noGrp="1" noChangeArrowheads="1"/>
          </p:cNvSpPr>
          <p:nvPr>
            <p:ph type="dt" sz="half" idx="10"/>
          </p:nvPr>
        </p:nvSpPr>
        <p:spPr>
          <a:ln/>
        </p:spPr>
        <p:txBody>
          <a:bodyPr/>
          <a:lstStyle>
            <a:lvl1pPr>
              <a:defRPr/>
            </a:lvl1pPr>
          </a:lstStyle>
          <a:p>
            <a:pPr>
              <a:defRPr/>
            </a:pPr>
            <a:endParaRPr lang="en-AU"/>
          </a:p>
        </p:txBody>
      </p:sp>
      <p:sp>
        <p:nvSpPr>
          <p:cNvPr id="5" name="Rectangle 45"/>
          <p:cNvSpPr>
            <a:spLocks noGrp="1" noChangeArrowheads="1"/>
          </p:cNvSpPr>
          <p:nvPr>
            <p:ph type="ftr" sz="quarter" idx="11"/>
          </p:nvPr>
        </p:nvSpPr>
        <p:spPr>
          <a:ln/>
        </p:spPr>
        <p:txBody>
          <a:bodyPr/>
          <a:lstStyle>
            <a:lvl1pPr>
              <a:defRPr/>
            </a:lvl1pPr>
          </a:lstStyle>
          <a:p>
            <a:pPr>
              <a:defRPr/>
            </a:pPr>
            <a:endParaRPr lang="en-AU"/>
          </a:p>
        </p:txBody>
      </p:sp>
      <p:sp>
        <p:nvSpPr>
          <p:cNvPr id="6" name="Rectangle 46"/>
          <p:cNvSpPr>
            <a:spLocks noGrp="1" noChangeArrowheads="1"/>
          </p:cNvSpPr>
          <p:nvPr>
            <p:ph type="sldNum" sz="quarter" idx="12"/>
          </p:nvPr>
        </p:nvSpPr>
        <p:spPr>
          <a:ln/>
        </p:spPr>
        <p:txBody>
          <a:bodyPr/>
          <a:lstStyle>
            <a:lvl1pPr>
              <a:defRPr/>
            </a:lvl1pPr>
          </a:lstStyle>
          <a:p>
            <a:pPr>
              <a:defRPr/>
            </a:pPr>
            <a:fld id="{E93F55D1-33E2-4DF3-8410-1F16CA3B3CCA}" type="slidenum">
              <a:rPr lang="en-AU"/>
              <a:pPr>
                <a:defRPr/>
              </a:pPr>
              <a:t>‹#›</a:t>
            </a:fld>
            <a:endParaRPr lang="en-AU"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4"/>
          <p:cNvSpPr>
            <a:spLocks noGrp="1" noChangeArrowheads="1"/>
          </p:cNvSpPr>
          <p:nvPr>
            <p:ph type="dt" sz="half" idx="10"/>
          </p:nvPr>
        </p:nvSpPr>
        <p:spPr>
          <a:ln/>
        </p:spPr>
        <p:txBody>
          <a:bodyPr/>
          <a:lstStyle>
            <a:lvl1pPr>
              <a:defRPr/>
            </a:lvl1pPr>
          </a:lstStyle>
          <a:p>
            <a:pPr>
              <a:defRPr/>
            </a:pPr>
            <a:endParaRPr lang="en-AU"/>
          </a:p>
        </p:txBody>
      </p:sp>
      <p:sp>
        <p:nvSpPr>
          <p:cNvPr id="5" name="Rectangle 45"/>
          <p:cNvSpPr>
            <a:spLocks noGrp="1" noChangeArrowheads="1"/>
          </p:cNvSpPr>
          <p:nvPr>
            <p:ph type="ftr" sz="quarter" idx="11"/>
          </p:nvPr>
        </p:nvSpPr>
        <p:spPr>
          <a:ln/>
        </p:spPr>
        <p:txBody>
          <a:bodyPr/>
          <a:lstStyle>
            <a:lvl1pPr>
              <a:defRPr/>
            </a:lvl1pPr>
          </a:lstStyle>
          <a:p>
            <a:pPr>
              <a:defRPr/>
            </a:pPr>
            <a:endParaRPr lang="en-AU"/>
          </a:p>
        </p:txBody>
      </p:sp>
      <p:sp>
        <p:nvSpPr>
          <p:cNvPr id="6" name="Rectangle 46"/>
          <p:cNvSpPr>
            <a:spLocks noGrp="1" noChangeArrowheads="1"/>
          </p:cNvSpPr>
          <p:nvPr>
            <p:ph type="sldNum" sz="quarter" idx="12"/>
          </p:nvPr>
        </p:nvSpPr>
        <p:spPr>
          <a:ln/>
        </p:spPr>
        <p:txBody>
          <a:bodyPr/>
          <a:lstStyle>
            <a:lvl1pPr>
              <a:defRPr/>
            </a:lvl1pPr>
          </a:lstStyle>
          <a:p>
            <a:pPr>
              <a:defRPr/>
            </a:pPr>
            <a:fld id="{44211CE7-B272-42CF-BE06-310712D7898B}"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dt" sz="half" idx="10"/>
          </p:nvPr>
        </p:nvSpPr>
        <p:spPr/>
        <p:txBody>
          <a:bodyPr/>
          <a:lstStyle>
            <a:lvl1pPr>
              <a:defRPr/>
            </a:lvl1pPr>
          </a:lstStyle>
          <a:p>
            <a:pPr>
              <a:defRPr/>
            </a:pPr>
            <a:r>
              <a:rPr lang="en-AU"/>
              <a:t>| Presentation to Japanese Company 1</a:t>
            </a:r>
          </a:p>
        </p:txBody>
      </p:sp>
      <p:sp>
        <p:nvSpPr>
          <p:cNvPr id="4" name="Rectangle 9"/>
          <p:cNvSpPr>
            <a:spLocks noGrp="1" noChangeArrowheads="1"/>
          </p:cNvSpPr>
          <p:nvPr>
            <p:ph type="ftr" sz="quarter" idx="11"/>
          </p:nvPr>
        </p:nvSpPr>
        <p:spPr>
          <a:xfrm>
            <a:off x="6000750" y="6635750"/>
            <a:ext cx="1595438" cy="215900"/>
          </a:xfrm>
        </p:spPr>
        <p:txBody>
          <a:bodyPr/>
          <a:lstStyle>
            <a:lvl1pPr>
              <a:defRPr/>
            </a:lvl1pPr>
          </a:lstStyle>
          <a:p>
            <a:pPr>
              <a:defRPr/>
            </a:pPr>
            <a:endParaRPr lang="en-AU"/>
          </a:p>
        </p:txBody>
      </p:sp>
      <p:sp>
        <p:nvSpPr>
          <p:cNvPr id="5" name="Rectangle 10"/>
          <p:cNvSpPr>
            <a:spLocks noGrp="1" noChangeArrowheads="1"/>
          </p:cNvSpPr>
          <p:nvPr>
            <p:ph type="sldNum" sz="quarter" idx="12"/>
          </p:nvPr>
        </p:nvSpPr>
        <p:spPr/>
        <p:txBody>
          <a:bodyPr/>
          <a:lstStyle>
            <a:lvl1pPr>
              <a:defRPr/>
            </a:lvl1pPr>
          </a:lstStyle>
          <a:p>
            <a:pPr>
              <a:defRPr/>
            </a:pPr>
            <a:fld id="{032CF126-B713-4468-803E-8F2C2507A2B4}" type="slidenum">
              <a:rPr lang="en-AU"/>
              <a:pPr>
                <a:defRPr/>
              </a:pPr>
              <a:t>‹#›</a:t>
            </a:fld>
            <a:endParaRPr lang="en-A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9099852-7B0E-4200-9BE6-2E75236FAFDD}" type="slidenum">
              <a:rPr lang="en-AU"/>
              <a:pPr>
                <a:defRPr/>
              </a:pPr>
              <a:t>‹#›</a:t>
            </a:fld>
            <a:endParaRPr lang="en-AU"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2E58055-BA49-4B84-A852-8D7185DDB4E4}" type="slidenum">
              <a:rPr lang="en-AU"/>
              <a:pPr>
                <a:defRPr/>
              </a:pPr>
              <a:t>‹#›</a:t>
            </a:fld>
            <a:endParaRPr lang="en-A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B646369-CB97-4358-9263-01D4196DD510}" type="slidenum">
              <a:rPr lang="en-AU"/>
              <a:pPr>
                <a:defRPr/>
              </a:pPr>
              <a:t>‹#›</a:t>
            </a:fld>
            <a:endParaRPr lang="en-AU"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8801352-CAB7-4B1E-B0C9-FF94DC55C5D1}" type="slidenum">
              <a:rPr lang="en-AU"/>
              <a:pPr>
                <a:defRPr/>
              </a:pPr>
              <a:t>‹#›</a:t>
            </a:fld>
            <a:endParaRPr lang="en-AU"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C3F2361B-50C8-4FDC-B4F7-016F7A3FB6A6}" type="slidenum">
              <a:rPr lang="en-AU"/>
              <a:pPr>
                <a:defRPr/>
              </a:pPr>
              <a:t>‹#›</a:t>
            </a:fld>
            <a:endParaRPr lang="en-AU"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7F89EE41-38F9-411C-909B-04F7A54C176C}" type="slidenum">
              <a:rPr lang="en-AU"/>
              <a:pPr>
                <a:defRPr/>
              </a:pPr>
              <a:t>‹#›</a:t>
            </a:fld>
            <a:endParaRPr lang="en-AU"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15526845-3256-487D-A81A-02332626C1E9}" type="slidenum">
              <a:rPr lang="en-AU"/>
              <a:pPr>
                <a:defRPr/>
              </a:pPr>
              <a:t>‹#›</a:t>
            </a:fld>
            <a:endParaRPr lang="en-AU"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78B5F5C-4F7D-476C-A1B2-3835EE40F205}" type="slidenum">
              <a:rPr lang="en-AU"/>
              <a:pPr>
                <a:defRPr/>
              </a:pPr>
              <a:t>‹#›</a:t>
            </a:fld>
            <a:endParaRPr lang="en-AU"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BF8A7FC-72B3-4CCB-BBD4-04799D6805B8}" type="slidenum">
              <a:rPr lang="en-AU"/>
              <a:pPr>
                <a:defRPr/>
              </a:pPr>
              <a:t>‹#›</a:t>
            </a:fld>
            <a:endParaRPr lang="en-AU"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DC461DFF-13BC-4740-878C-47D4C1AD0881}"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en-AU"/>
          </a:p>
        </p:txBody>
      </p:sp>
      <p:sp>
        <p:nvSpPr>
          <p:cNvPr id="3" name="Rectangle 9"/>
          <p:cNvSpPr>
            <a:spLocks noGrp="1" noChangeArrowheads="1"/>
          </p:cNvSpPr>
          <p:nvPr>
            <p:ph type="ftr" sz="quarter" idx="11"/>
          </p:nvPr>
        </p:nvSpPr>
        <p:spPr/>
        <p:txBody>
          <a:bodyPr/>
          <a:lstStyle>
            <a:lvl1pPr>
              <a:defRPr/>
            </a:lvl1pPr>
          </a:lstStyle>
          <a:p>
            <a:pPr>
              <a:defRPr/>
            </a:pPr>
            <a:endParaRPr lang="en-AU"/>
          </a:p>
        </p:txBody>
      </p:sp>
      <p:sp>
        <p:nvSpPr>
          <p:cNvPr id="4" name="Rectangle 10"/>
          <p:cNvSpPr>
            <a:spLocks noGrp="1" noChangeArrowheads="1"/>
          </p:cNvSpPr>
          <p:nvPr>
            <p:ph type="sldNum" sz="quarter" idx="12"/>
          </p:nvPr>
        </p:nvSpPr>
        <p:spPr/>
        <p:txBody>
          <a:bodyPr/>
          <a:lstStyle>
            <a:lvl1pPr>
              <a:defRPr/>
            </a:lvl1pPr>
          </a:lstStyle>
          <a:p>
            <a:pPr>
              <a:defRPr/>
            </a:pPr>
            <a:fld id="{D035F870-2D5F-44FF-B1C3-B5E8DBEAD9E6}" type="slidenum">
              <a:rPr lang="en-AU"/>
              <a:pPr>
                <a:defRPr/>
              </a:pPr>
              <a:t>‹#›</a:t>
            </a:fld>
            <a:endParaRPr lang="en-A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D471F991-6A9A-4819-A48E-15FE99B9C4D7}" type="slidenum">
              <a:rPr lang="en-AU"/>
              <a:pPr>
                <a:defRPr/>
              </a:pPr>
              <a:t>‹#›</a:t>
            </a:fld>
            <a:endParaRPr lang="en-AU"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20713"/>
          </a:xfrm>
          <a:prstGeom prst="rect">
            <a:avLst/>
          </a:prstGeom>
          <a:solidFill>
            <a:schemeClr val="bg2"/>
          </a:solidFill>
          <a:ln w="9525">
            <a:noFill/>
            <a:miter lim="800000"/>
            <a:headEnd/>
            <a:tailEnd/>
          </a:ln>
          <a:effectLst/>
        </p:spPr>
        <p:txBody>
          <a:bodyPr wrap="none" anchor="ctr"/>
          <a:lstStyle/>
          <a:p>
            <a:pPr>
              <a:defRPr/>
            </a:pPr>
            <a:endParaRPr lang="en-AU" dirty="0"/>
          </a:p>
        </p:txBody>
      </p:sp>
      <p:pic>
        <p:nvPicPr>
          <p:cNvPr id="5" name="Picture 3" descr="MtOwen-125b_line"/>
          <p:cNvPicPr>
            <a:picLocks noChangeAspect="1" noChangeArrowheads="1"/>
          </p:cNvPicPr>
          <p:nvPr/>
        </p:nvPicPr>
        <p:blipFill>
          <a:blip r:embed="rId2" cstate="print">
            <a:clrChange>
              <a:clrFrom>
                <a:srgbClr val="656565"/>
              </a:clrFrom>
              <a:clrTo>
                <a:srgbClr val="656565">
                  <a:alpha val="0"/>
                </a:srgbClr>
              </a:clrTo>
            </a:clrChange>
          </a:blip>
          <a:srcRect l="51767" r="816" b="85510"/>
          <a:stretch>
            <a:fillRect/>
          </a:stretch>
        </p:blipFill>
        <p:spPr bwMode="auto">
          <a:xfrm>
            <a:off x="6181725" y="-6350"/>
            <a:ext cx="2962275" cy="614363"/>
          </a:xfrm>
          <a:prstGeom prst="rect">
            <a:avLst/>
          </a:prstGeom>
          <a:noFill/>
          <a:ln w="9525">
            <a:noFill/>
            <a:miter lim="800000"/>
            <a:headEnd/>
            <a:tailEnd/>
          </a:ln>
        </p:spPr>
      </p:pic>
      <p:pic>
        <p:nvPicPr>
          <p:cNvPr id="6" name="Picture 4" descr="MtOwen-125b_line"/>
          <p:cNvPicPr>
            <a:picLocks noChangeAspect="1" noChangeArrowheads="1"/>
          </p:cNvPicPr>
          <p:nvPr/>
        </p:nvPicPr>
        <p:blipFill>
          <a:blip r:embed="rId2" cstate="print">
            <a:clrChange>
              <a:clrFrom>
                <a:srgbClr val="656565"/>
              </a:clrFrom>
              <a:clrTo>
                <a:srgbClr val="656565">
                  <a:alpha val="0"/>
                </a:srgbClr>
              </a:clrTo>
            </a:clrChange>
          </a:blip>
          <a:srcRect l="220" r="48918" b="85510"/>
          <a:stretch>
            <a:fillRect/>
          </a:stretch>
        </p:blipFill>
        <p:spPr bwMode="auto">
          <a:xfrm>
            <a:off x="0" y="-6350"/>
            <a:ext cx="2947988" cy="614363"/>
          </a:xfrm>
          <a:prstGeom prst="rect">
            <a:avLst/>
          </a:prstGeom>
          <a:noFill/>
          <a:ln w="9525">
            <a:noFill/>
            <a:miter lim="800000"/>
            <a:headEnd/>
            <a:tailEnd/>
          </a:ln>
        </p:spPr>
      </p:pic>
      <p:sp>
        <p:nvSpPr>
          <p:cNvPr id="7" name="Rectangle 5"/>
          <p:cNvSpPr>
            <a:spLocks noChangeArrowheads="1"/>
          </p:cNvSpPr>
          <p:nvPr/>
        </p:nvSpPr>
        <p:spPr bwMode="auto">
          <a:xfrm>
            <a:off x="0" y="6637338"/>
            <a:ext cx="9144000" cy="247650"/>
          </a:xfrm>
          <a:prstGeom prst="rect">
            <a:avLst/>
          </a:prstGeom>
          <a:solidFill>
            <a:srgbClr val="003399"/>
          </a:solidFill>
          <a:ln w="9525">
            <a:noFill/>
            <a:miter lim="800000"/>
            <a:headEnd/>
            <a:tailEnd/>
          </a:ln>
          <a:effectLst/>
        </p:spPr>
        <p:txBody>
          <a:bodyPr wrap="none" anchor="ctr"/>
          <a:lstStyle/>
          <a:p>
            <a:pPr>
              <a:defRPr/>
            </a:pPr>
            <a:endParaRPr lang="en-AU" dirty="0"/>
          </a:p>
        </p:txBody>
      </p:sp>
      <p:grpSp>
        <p:nvGrpSpPr>
          <p:cNvPr id="8" name="Group 11"/>
          <p:cNvGrpSpPr>
            <a:grpSpLocks/>
          </p:cNvGrpSpPr>
          <p:nvPr/>
        </p:nvGrpSpPr>
        <p:grpSpPr bwMode="auto">
          <a:xfrm>
            <a:off x="8212138" y="6159500"/>
            <a:ext cx="931862" cy="725488"/>
            <a:chOff x="5173" y="3880"/>
            <a:chExt cx="587" cy="457"/>
          </a:xfrm>
        </p:grpSpPr>
        <p:sp>
          <p:nvSpPr>
            <p:cNvPr id="9" name="Rectangle 12"/>
            <p:cNvSpPr>
              <a:spLocks noChangeArrowheads="1"/>
            </p:cNvSpPr>
            <p:nvPr userDrawn="1"/>
          </p:nvSpPr>
          <p:spPr bwMode="auto">
            <a:xfrm flipH="1">
              <a:off x="5193" y="3883"/>
              <a:ext cx="567" cy="453"/>
            </a:xfrm>
            <a:prstGeom prst="rect">
              <a:avLst/>
            </a:prstGeom>
            <a:solidFill>
              <a:schemeClr val="bg1"/>
            </a:solidFill>
            <a:ln w="9525">
              <a:noFill/>
              <a:miter lim="800000"/>
              <a:headEnd/>
              <a:tailEnd/>
            </a:ln>
            <a:effectLst/>
          </p:spPr>
          <p:txBody>
            <a:bodyPr wrap="none" anchor="ctr"/>
            <a:lstStyle/>
            <a:p>
              <a:pPr>
                <a:defRPr/>
              </a:pPr>
              <a:endParaRPr lang="en-AU" dirty="0"/>
            </a:p>
          </p:txBody>
        </p:sp>
        <p:grpSp>
          <p:nvGrpSpPr>
            <p:cNvPr id="10" name="Group 13"/>
            <p:cNvGrpSpPr>
              <a:grpSpLocks/>
            </p:cNvGrpSpPr>
            <p:nvPr userDrawn="1"/>
          </p:nvGrpSpPr>
          <p:grpSpPr bwMode="auto">
            <a:xfrm>
              <a:off x="5248" y="3880"/>
              <a:ext cx="454" cy="428"/>
              <a:chOff x="5103" y="73"/>
              <a:chExt cx="544" cy="512"/>
            </a:xfrm>
          </p:grpSpPr>
          <p:sp>
            <p:nvSpPr>
              <p:cNvPr id="12" name="Freeform 14"/>
              <p:cNvSpPr>
                <a:spLocks/>
              </p:cNvSpPr>
              <p:nvPr/>
            </p:nvSpPr>
            <p:spPr bwMode="auto">
              <a:xfrm>
                <a:off x="5103" y="73"/>
                <a:ext cx="544" cy="438"/>
              </a:xfrm>
              <a:custGeom>
                <a:avLst/>
                <a:gdLst/>
                <a:ahLst/>
                <a:cxnLst>
                  <a:cxn ang="0">
                    <a:pos x="0" y="3182"/>
                  </a:cxn>
                  <a:cxn ang="0">
                    <a:pos x="2660" y="1017"/>
                  </a:cxn>
                  <a:cxn ang="0">
                    <a:pos x="3611" y="1017"/>
                  </a:cxn>
                  <a:cxn ang="0">
                    <a:pos x="3611" y="1686"/>
                  </a:cxn>
                  <a:cxn ang="0">
                    <a:pos x="4559" y="1686"/>
                  </a:cxn>
                  <a:cxn ang="0">
                    <a:pos x="4559" y="0"/>
                  </a:cxn>
                  <a:cxn ang="0">
                    <a:pos x="7314" y="3371"/>
                  </a:cxn>
                  <a:cxn ang="0">
                    <a:pos x="5883" y="5885"/>
                  </a:cxn>
                  <a:cxn ang="0">
                    <a:pos x="4371" y="5885"/>
                  </a:cxn>
                  <a:cxn ang="0">
                    <a:pos x="3643" y="5123"/>
                  </a:cxn>
                  <a:cxn ang="0">
                    <a:pos x="1709" y="5123"/>
                  </a:cxn>
                  <a:cxn ang="0">
                    <a:pos x="791" y="5791"/>
                  </a:cxn>
                  <a:cxn ang="0">
                    <a:pos x="0" y="3182"/>
                  </a:cxn>
                </a:cxnLst>
                <a:rect l="0" t="0" r="r" b="b"/>
                <a:pathLst>
                  <a:path w="7314" h="5885">
                    <a:moveTo>
                      <a:pt x="0" y="3182"/>
                    </a:moveTo>
                    <a:lnTo>
                      <a:pt x="2660" y="1017"/>
                    </a:lnTo>
                    <a:lnTo>
                      <a:pt x="3611" y="1017"/>
                    </a:lnTo>
                    <a:lnTo>
                      <a:pt x="3611" y="1686"/>
                    </a:lnTo>
                    <a:lnTo>
                      <a:pt x="4559" y="1686"/>
                    </a:lnTo>
                    <a:lnTo>
                      <a:pt x="4559" y="0"/>
                    </a:lnTo>
                    <a:lnTo>
                      <a:pt x="7314" y="3371"/>
                    </a:lnTo>
                    <a:lnTo>
                      <a:pt x="5883" y="5885"/>
                    </a:lnTo>
                    <a:lnTo>
                      <a:pt x="4371" y="5885"/>
                    </a:lnTo>
                    <a:lnTo>
                      <a:pt x="3643" y="5123"/>
                    </a:lnTo>
                    <a:lnTo>
                      <a:pt x="1709" y="5123"/>
                    </a:lnTo>
                    <a:lnTo>
                      <a:pt x="791" y="5791"/>
                    </a:lnTo>
                    <a:lnTo>
                      <a:pt x="0" y="3182"/>
                    </a:lnTo>
                    <a:close/>
                  </a:path>
                </a:pathLst>
              </a:custGeom>
              <a:solidFill>
                <a:srgbClr val="003399"/>
              </a:solidFill>
              <a:ln w="9525">
                <a:noFill/>
                <a:round/>
                <a:headEnd/>
                <a:tailEnd/>
              </a:ln>
            </p:spPr>
            <p:txBody>
              <a:bodyPr/>
              <a:lstStyle/>
              <a:p>
                <a:pPr>
                  <a:defRPr/>
                </a:pPr>
                <a:endParaRPr lang="en-AU" dirty="0"/>
              </a:p>
            </p:txBody>
          </p:sp>
          <p:sp>
            <p:nvSpPr>
              <p:cNvPr id="13" name="Freeform 15"/>
              <p:cNvSpPr>
                <a:spLocks/>
              </p:cNvSpPr>
              <p:nvPr/>
            </p:nvSpPr>
            <p:spPr bwMode="auto">
              <a:xfrm>
                <a:off x="5439" y="522"/>
                <a:ext cx="97" cy="63"/>
              </a:xfrm>
              <a:custGeom>
                <a:avLst/>
                <a:gdLst/>
                <a:ahLst/>
                <a:cxnLst>
                  <a:cxn ang="0">
                    <a:pos x="0" y="0"/>
                  </a:cxn>
                  <a:cxn ang="0">
                    <a:pos x="1281" y="0"/>
                  </a:cxn>
                  <a:cxn ang="0">
                    <a:pos x="793" y="846"/>
                  </a:cxn>
                  <a:cxn ang="0">
                    <a:pos x="0" y="0"/>
                  </a:cxn>
                </a:cxnLst>
                <a:rect l="0" t="0" r="r" b="b"/>
                <a:pathLst>
                  <a:path w="1281" h="846">
                    <a:moveTo>
                      <a:pt x="0" y="0"/>
                    </a:moveTo>
                    <a:lnTo>
                      <a:pt x="1281" y="0"/>
                    </a:lnTo>
                    <a:lnTo>
                      <a:pt x="793" y="846"/>
                    </a:lnTo>
                    <a:lnTo>
                      <a:pt x="0" y="0"/>
                    </a:lnTo>
                    <a:close/>
                  </a:path>
                </a:pathLst>
              </a:custGeom>
              <a:solidFill>
                <a:srgbClr val="003399"/>
              </a:solidFill>
              <a:ln w="9525">
                <a:noFill/>
                <a:round/>
                <a:headEnd/>
                <a:tailEnd/>
              </a:ln>
            </p:spPr>
            <p:txBody>
              <a:bodyPr/>
              <a:lstStyle/>
              <a:p>
                <a:pPr>
                  <a:defRPr/>
                </a:pPr>
                <a:endParaRPr lang="en-AU" dirty="0"/>
              </a:p>
            </p:txBody>
          </p:sp>
          <p:grpSp>
            <p:nvGrpSpPr>
              <p:cNvPr id="14" name="Group 16"/>
              <p:cNvGrpSpPr>
                <a:grpSpLocks/>
              </p:cNvGrpSpPr>
              <p:nvPr/>
            </p:nvGrpSpPr>
            <p:grpSpPr bwMode="auto">
              <a:xfrm>
                <a:off x="5157" y="293"/>
                <a:ext cx="436" cy="90"/>
                <a:chOff x="5157" y="293"/>
                <a:chExt cx="436" cy="90"/>
              </a:xfrm>
            </p:grpSpPr>
            <p:sp>
              <p:nvSpPr>
                <p:cNvPr id="15" name="Freeform 17"/>
                <p:cNvSpPr>
                  <a:spLocks/>
                </p:cNvSpPr>
                <p:nvPr/>
              </p:nvSpPr>
              <p:spPr bwMode="auto">
                <a:xfrm>
                  <a:off x="5375" y="294"/>
                  <a:ext cx="59" cy="86"/>
                </a:xfrm>
                <a:custGeom>
                  <a:avLst/>
                  <a:gdLst/>
                  <a:ahLst/>
                  <a:cxnLst>
                    <a:cxn ang="0">
                      <a:pos x="785" y="0"/>
                    </a:cxn>
                    <a:cxn ang="0">
                      <a:pos x="785" y="318"/>
                    </a:cxn>
                    <a:cxn ang="0">
                      <a:pos x="423" y="318"/>
                    </a:cxn>
                    <a:cxn ang="0">
                      <a:pos x="423" y="433"/>
                    </a:cxn>
                    <a:cxn ang="0">
                      <a:pos x="754" y="433"/>
                    </a:cxn>
                    <a:cxn ang="0">
                      <a:pos x="754" y="737"/>
                    </a:cxn>
                    <a:cxn ang="0">
                      <a:pos x="423" y="737"/>
                    </a:cxn>
                    <a:cxn ang="0">
                      <a:pos x="423" y="856"/>
                    </a:cxn>
                    <a:cxn ang="0">
                      <a:pos x="798" y="856"/>
                    </a:cxn>
                    <a:cxn ang="0">
                      <a:pos x="798" y="1176"/>
                    </a:cxn>
                    <a:cxn ang="0">
                      <a:pos x="0" y="1176"/>
                    </a:cxn>
                    <a:cxn ang="0">
                      <a:pos x="0" y="0"/>
                    </a:cxn>
                    <a:cxn ang="0">
                      <a:pos x="785" y="0"/>
                    </a:cxn>
                  </a:cxnLst>
                  <a:rect l="0" t="0" r="r" b="b"/>
                  <a:pathLst>
                    <a:path w="798" h="1176">
                      <a:moveTo>
                        <a:pt x="785" y="0"/>
                      </a:moveTo>
                      <a:lnTo>
                        <a:pt x="785" y="318"/>
                      </a:lnTo>
                      <a:lnTo>
                        <a:pt x="423" y="318"/>
                      </a:lnTo>
                      <a:lnTo>
                        <a:pt x="423" y="433"/>
                      </a:lnTo>
                      <a:lnTo>
                        <a:pt x="754" y="433"/>
                      </a:lnTo>
                      <a:lnTo>
                        <a:pt x="754" y="737"/>
                      </a:lnTo>
                      <a:lnTo>
                        <a:pt x="423" y="737"/>
                      </a:lnTo>
                      <a:lnTo>
                        <a:pt x="423" y="856"/>
                      </a:lnTo>
                      <a:lnTo>
                        <a:pt x="798" y="856"/>
                      </a:lnTo>
                      <a:lnTo>
                        <a:pt x="798" y="1176"/>
                      </a:lnTo>
                      <a:lnTo>
                        <a:pt x="0" y="1176"/>
                      </a:lnTo>
                      <a:lnTo>
                        <a:pt x="0" y="0"/>
                      </a:lnTo>
                      <a:lnTo>
                        <a:pt x="785" y="0"/>
                      </a:lnTo>
                      <a:close/>
                    </a:path>
                  </a:pathLst>
                </a:custGeom>
                <a:solidFill>
                  <a:srgbClr val="FFFFFF"/>
                </a:solidFill>
                <a:ln w="9525">
                  <a:noFill/>
                  <a:round/>
                  <a:headEnd/>
                  <a:tailEnd/>
                </a:ln>
              </p:spPr>
              <p:txBody>
                <a:bodyPr/>
                <a:lstStyle/>
                <a:p>
                  <a:pPr>
                    <a:defRPr/>
                  </a:pPr>
                  <a:endParaRPr lang="en-AU" dirty="0"/>
                </a:p>
              </p:txBody>
            </p:sp>
            <p:sp>
              <p:nvSpPr>
                <p:cNvPr id="16" name="Rectangle 18"/>
                <p:cNvSpPr>
                  <a:spLocks noChangeArrowheads="1"/>
                </p:cNvSpPr>
                <p:nvPr/>
              </p:nvSpPr>
              <p:spPr bwMode="auto">
                <a:xfrm>
                  <a:off x="5328" y="294"/>
                  <a:ext cx="31" cy="86"/>
                </a:xfrm>
                <a:prstGeom prst="rect">
                  <a:avLst/>
                </a:prstGeom>
                <a:solidFill>
                  <a:srgbClr val="FFFFFF"/>
                </a:solidFill>
                <a:ln w="9525">
                  <a:noFill/>
                  <a:miter lim="800000"/>
                  <a:headEnd/>
                  <a:tailEnd/>
                </a:ln>
              </p:spPr>
              <p:txBody>
                <a:bodyPr/>
                <a:lstStyle/>
                <a:p>
                  <a:pPr>
                    <a:defRPr/>
                  </a:pPr>
                  <a:endParaRPr lang="en-AU" dirty="0"/>
                </a:p>
              </p:txBody>
            </p:sp>
            <p:sp>
              <p:nvSpPr>
                <p:cNvPr id="17" name="Freeform 19"/>
                <p:cNvSpPr>
                  <a:spLocks/>
                </p:cNvSpPr>
                <p:nvPr/>
              </p:nvSpPr>
              <p:spPr bwMode="auto">
                <a:xfrm>
                  <a:off x="5232" y="294"/>
                  <a:ext cx="79" cy="86"/>
                </a:xfrm>
                <a:custGeom>
                  <a:avLst/>
                  <a:gdLst/>
                  <a:ahLst/>
                  <a:cxnLst>
                    <a:cxn ang="0">
                      <a:pos x="0" y="0"/>
                    </a:cxn>
                    <a:cxn ang="0">
                      <a:pos x="405" y="0"/>
                    </a:cxn>
                    <a:cxn ang="0">
                      <a:pos x="405" y="394"/>
                    </a:cxn>
                    <a:cxn ang="0">
                      <a:pos x="674" y="394"/>
                    </a:cxn>
                    <a:cxn ang="0">
                      <a:pos x="674" y="0"/>
                    </a:cxn>
                    <a:cxn ang="0">
                      <a:pos x="1084" y="0"/>
                    </a:cxn>
                    <a:cxn ang="0">
                      <a:pos x="1084" y="1176"/>
                    </a:cxn>
                    <a:cxn ang="0">
                      <a:pos x="674" y="1176"/>
                    </a:cxn>
                    <a:cxn ang="0">
                      <a:pos x="674" y="769"/>
                    </a:cxn>
                    <a:cxn ang="0">
                      <a:pos x="408" y="769"/>
                    </a:cxn>
                    <a:cxn ang="0">
                      <a:pos x="408" y="1176"/>
                    </a:cxn>
                    <a:cxn ang="0">
                      <a:pos x="0" y="1176"/>
                    </a:cxn>
                    <a:cxn ang="0">
                      <a:pos x="0" y="0"/>
                    </a:cxn>
                  </a:cxnLst>
                  <a:rect l="0" t="0" r="r" b="b"/>
                  <a:pathLst>
                    <a:path w="1084" h="1176">
                      <a:moveTo>
                        <a:pt x="0" y="0"/>
                      </a:moveTo>
                      <a:lnTo>
                        <a:pt x="405" y="0"/>
                      </a:lnTo>
                      <a:lnTo>
                        <a:pt x="405" y="394"/>
                      </a:lnTo>
                      <a:lnTo>
                        <a:pt x="674" y="394"/>
                      </a:lnTo>
                      <a:lnTo>
                        <a:pt x="674" y="0"/>
                      </a:lnTo>
                      <a:lnTo>
                        <a:pt x="1084" y="0"/>
                      </a:lnTo>
                      <a:lnTo>
                        <a:pt x="1084" y="1176"/>
                      </a:lnTo>
                      <a:lnTo>
                        <a:pt x="674" y="1176"/>
                      </a:lnTo>
                      <a:lnTo>
                        <a:pt x="674" y="769"/>
                      </a:lnTo>
                      <a:lnTo>
                        <a:pt x="408" y="769"/>
                      </a:lnTo>
                      <a:lnTo>
                        <a:pt x="408" y="1176"/>
                      </a:lnTo>
                      <a:lnTo>
                        <a:pt x="0" y="1176"/>
                      </a:lnTo>
                      <a:lnTo>
                        <a:pt x="0" y="0"/>
                      </a:lnTo>
                      <a:close/>
                    </a:path>
                  </a:pathLst>
                </a:custGeom>
                <a:solidFill>
                  <a:srgbClr val="FFFFFF"/>
                </a:solidFill>
                <a:ln w="9525">
                  <a:noFill/>
                  <a:round/>
                  <a:headEnd/>
                  <a:tailEnd/>
                </a:ln>
              </p:spPr>
              <p:txBody>
                <a:bodyPr/>
                <a:lstStyle/>
                <a:p>
                  <a:pPr>
                    <a:defRPr/>
                  </a:pPr>
                  <a:endParaRPr lang="en-AU" dirty="0"/>
                </a:p>
              </p:txBody>
            </p:sp>
            <p:sp>
              <p:nvSpPr>
                <p:cNvPr id="18" name="Freeform 20"/>
                <p:cNvSpPr>
                  <a:spLocks/>
                </p:cNvSpPr>
                <p:nvPr/>
              </p:nvSpPr>
              <p:spPr bwMode="auto">
                <a:xfrm>
                  <a:off x="5157" y="294"/>
                  <a:ext cx="66" cy="86"/>
                </a:xfrm>
                <a:custGeom>
                  <a:avLst/>
                  <a:gdLst/>
                  <a:ahLst/>
                  <a:cxnLst>
                    <a:cxn ang="0">
                      <a:pos x="0" y="0"/>
                    </a:cxn>
                    <a:cxn ang="0">
                      <a:pos x="886" y="0"/>
                    </a:cxn>
                    <a:cxn ang="0">
                      <a:pos x="886" y="371"/>
                    </a:cxn>
                    <a:cxn ang="0">
                      <a:pos x="644" y="364"/>
                    </a:cxn>
                    <a:cxn ang="0">
                      <a:pos x="644" y="1176"/>
                    </a:cxn>
                    <a:cxn ang="0">
                      <a:pos x="225" y="1176"/>
                    </a:cxn>
                    <a:cxn ang="0">
                      <a:pos x="225" y="364"/>
                    </a:cxn>
                    <a:cxn ang="0">
                      <a:pos x="0" y="374"/>
                    </a:cxn>
                    <a:cxn ang="0">
                      <a:pos x="0" y="0"/>
                    </a:cxn>
                  </a:cxnLst>
                  <a:rect l="0" t="0" r="r" b="b"/>
                  <a:pathLst>
                    <a:path w="886" h="1176">
                      <a:moveTo>
                        <a:pt x="0" y="0"/>
                      </a:moveTo>
                      <a:lnTo>
                        <a:pt x="886" y="0"/>
                      </a:lnTo>
                      <a:lnTo>
                        <a:pt x="886" y="371"/>
                      </a:lnTo>
                      <a:lnTo>
                        <a:pt x="644" y="364"/>
                      </a:lnTo>
                      <a:lnTo>
                        <a:pt x="644" y="1176"/>
                      </a:lnTo>
                      <a:lnTo>
                        <a:pt x="225" y="1176"/>
                      </a:lnTo>
                      <a:lnTo>
                        <a:pt x="225" y="364"/>
                      </a:lnTo>
                      <a:lnTo>
                        <a:pt x="0" y="374"/>
                      </a:lnTo>
                      <a:lnTo>
                        <a:pt x="0" y="0"/>
                      </a:lnTo>
                      <a:close/>
                    </a:path>
                  </a:pathLst>
                </a:custGeom>
                <a:solidFill>
                  <a:srgbClr val="FFFFFF"/>
                </a:solidFill>
                <a:ln w="9525">
                  <a:noFill/>
                  <a:round/>
                  <a:headEnd/>
                  <a:tailEnd/>
                </a:ln>
              </p:spPr>
              <p:txBody>
                <a:bodyPr/>
                <a:lstStyle/>
                <a:p>
                  <a:pPr>
                    <a:defRPr/>
                  </a:pPr>
                  <a:endParaRPr lang="en-AU" dirty="0"/>
                </a:p>
              </p:txBody>
            </p:sp>
            <p:sp>
              <p:nvSpPr>
                <p:cNvPr id="19" name="Freeform 21"/>
                <p:cNvSpPr>
                  <a:spLocks/>
                </p:cNvSpPr>
                <p:nvPr/>
              </p:nvSpPr>
              <p:spPr bwMode="auto">
                <a:xfrm>
                  <a:off x="5444" y="293"/>
                  <a:ext cx="71" cy="90"/>
                </a:xfrm>
                <a:custGeom>
                  <a:avLst/>
                  <a:gdLst/>
                  <a:ahLst/>
                  <a:cxnLst>
                    <a:cxn ang="0">
                      <a:pos x="587" y="1"/>
                    </a:cxn>
                    <a:cxn ang="0">
                      <a:pos x="681" y="12"/>
                    </a:cxn>
                    <a:cxn ang="0">
                      <a:pos x="774" y="36"/>
                    </a:cxn>
                    <a:cxn ang="0">
                      <a:pos x="860" y="73"/>
                    </a:cxn>
                    <a:cxn ang="0">
                      <a:pos x="790" y="390"/>
                    </a:cxn>
                    <a:cxn ang="0">
                      <a:pos x="724" y="355"/>
                    </a:cxn>
                    <a:cxn ang="0">
                      <a:pos x="657" y="329"/>
                    </a:cxn>
                    <a:cxn ang="0">
                      <a:pos x="588" y="315"/>
                    </a:cxn>
                    <a:cxn ang="0">
                      <a:pos x="517" y="320"/>
                    </a:cxn>
                    <a:cxn ang="0">
                      <a:pos x="485" y="332"/>
                    </a:cxn>
                    <a:cxn ang="0">
                      <a:pos x="466" y="355"/>
                    </a:cxn>
                    <a:cxn ang="0">
                      <a:pos x="460" y="381"/>
                    </a:cxn>
                    <a:cxn ang="0">
                      <a:pos x="471" y="404"/>
                    </a:cxn>
                    <a:cxn ang="0">
                      <a:pos x="521" y="427"/>
                    </a:cxn>
                    <a:cxn ang="0">
                      <a:pos x="628" y="457"/>
                    </a:cxn>
                    <a:cxn ang="0">
                      <a:pos x="733" y="488"/>
                    </a:cxn>
                    <a:cxn ang="0">
                      <a:pos x="828" y="531"/>
                    </a:cxn>
                    <a:cxn ang="0">
                      <a:pos x="903" y="603"/>
                    </a:cxn>
                    <a:cxn ang="0">
                      <a:pos x="941" y="684"/>
                    </a:cxn>
                    <a:cxn ang="0">
                      <a:pos x="958" y="764"/>
                    </a:cxn>
                    <a:cxn ang="0">
                      <a:pos x="957" y="847"/>
                    </a:cxn>
                    <a:cxn ang="0">
                      <a:pos x="940" y="926"/>
                    </a:cxn>
                    <a:cxn ang="0">
                      <a:pos x="907" y="998"/>
                    </a:cxn>
                    <a:cxn ang="0">
                      <a:pos x="857" y="1063"/>
                    </a:cxn>
                    <a:cxn ang="0">
                      <a:pos x="797" y="1116"/>
                    </a:cxn>
                    <a:cxn ang="0">
                      <a:pos x="727" y="1157"/>
                    </a:cxn>
                    <a:cxn ang="0">
                      <a:pos x="648" y="1187"/>
                    </a:cxn>
                    <a:cxn ang="0">
                      <a:pos x="566" y="1206"/>
                    </a:cxn>
                    <a:cxn ang="0">
                      <a:pos x="485" y="1215"/>
                    </a:cxn>
                    <a:cxn ang="0">
                      <a:pos x="405" y="1216"/>
                    </a:cxn>
                    <a:cxn ang="0">
                      <a:pos x="324" y="1208"/>
                    </a:cxn>
                    <a:cxn ang="0">
                      <a:pos x="244" y="1195"/>
                    </a:cxn>
                    <a:cxn ang="0">
                      <a:pos x="187" y="1183"/>
                    </a:cxn>
                    <a:cxn ang="0">
                      <a:pos x="85" y="1149"/>
                    </a:cxn>
                    <a:cxn ang="0">
                      <a:pos x="126" y="785"/>
                    </a:cxn>
                    <a:cxn ang="0">
                      <a:pos x="187" y="828"/>
                    </a:cxn>
                    <a:cxn ang="0">
                      <a:pos x="256" y="867"/>
                    </a:cxn>
                    <a:cxn ang="0">
                      <a:pos x="331" y="895"/>
                    </a:cxn>
                    <a:cxn ang="0">
                      <a:pos x="411" y="905"/>
                    </a:cxn>
                    <a:cxn ang="0">
                      <a:pos x="474" y="896"/>
                    </a:cxn>
                    <a:cxn ang="0">
                      <a:pos x="503" y="881"/>
                    </a:cxn>
                    <a:cxn ang="0">
                      <a:pos x="523" y="854"/>
                    </a:cxn>
                    <a:cxn ang="0">
                      <a:pos x="527" y="822"/>
                    </a:cxn>
                    <a:cxn ang="0">
                      <a:pos x="517" y="798"/>
                    </a:cxn>
                    <a:cxn ang="0">
                      <a:pos x="482" y="776"/>
                    </a:cxn>
                    <a:cxn ang="0">
                      <a:pos x="433" y="763"/>
                    </a:cxn>
                    <a:cxn ang="0">
                      <a:pos x="357" y="753"/>
                    </a:cxn>
                    <a:cxn ang="0">
                      <a:pos x="262" y="728"/>
                    </a:cxn>
                    <a:cxn ang="0">
                      <a:pos x="177" y="689"/>
                    </a:cxn>
                    <a:cxn ang="0">
                      <a:pos x="106" y="631"/>
                    </a:cxn>
                    <a:cxn ang="0">
                      <a:pos x="59" y="554"/>
                    </a:cxn>
                    <a:cxn ang="0">
                      <a:pos x="38" y="475"/>
                    </a:cxn>
                    <a:cxn ang="0">
                      <a:pos x="38" y="394"/>
                    </a:cxn>
                    <a:cxn ang="0">
                      <a:pos x="53" y="317"/>
                    </a:cxn>
                    <a:cxn ang="0">
                      <a:pos x="82" y="246"/>
                    </a:cxn>
                    <a:cxn ang="0">
                      <a:pos x="130" y="175"/>
                    </a:cxn>
                    <a:cxn ang="0">
                      <a:pos x="205" y="107"/>
                    </a:cxn>
                    <a:cxn ang="0">
                      <a:pos x="291" y="55"/>
                    </a:cxn>
                    <a:cxn ang="0">
                      <a:pos x="389" y="20"/>
                    </a:cxn>
                    <a:cxn ang="0">
                      <a:pos x="494" y="2"/>
                    </a:cxn>
                  </a:cxnLst>
                  <a:rect l="0" t="0" r="r" b="b"/>
                  <a:pathLst>
                    <a:path w="959" h="1216">
                      <a:moveTo>
                        <a:pt x="509" y="1"/>
                      </a:moveTo>
                      <a:lnTo>
                        <a:pt x="522" y="1"/>
                      </a:lnTo>
                      <a:lnTo>
                        <a:pt x="535" y="0"/>
                      </a:lnTo>
                      <a:lnTo>
                        <a:pt x="548" y="0"/>
                      </a:lnTo>
                      <a:lnTo>
                        <a:pt x="562" y="0"/>
                      </a:lnTo>
                      <a:lnTo>
                        <a:pt x="574" y="0"/>
                      </a:lnTo>
                      <a:lnTo>
                        <a:pt x="587" y="1"/>
                      </a:lnTo>
                      <a:lnTo>
                        <a:pt x="601" y="2"/>
                      </a:lnTo>
                      <a:lnTo>
                        <a:pt x="615" y="3"/>
                      </a:lnTo>
                      <a:lnTo>
                        <a:pt x="628" y="4"/>
                      </a:lnTo>
                      <a:lnTo>
                        <a:pt x="642" y="5"/>
                      </a:lnTo>
                      <a:lnTo>
                        <a:pt x="654" y="7"/>
                      </a:lnTo>
                      <a:lnTo>
                        <a:pt x="668" y="9"/>
                      </a:lnTo>
                      <a:lnTo>
                        <a:pt x="681" y="12"/>
                      </a:lnTo>
                      <a:lnTo>
                        <a:pt x="695" y="15"/>
                      </a:lnTo>
                      <a:lnTo>
                        <a:pt x="708" y="18"/>
                      </a:lnTo>
                      <a:lnTo>
                        <a:pt x="721" y="21"/>
                      </a:lnTo>
                      <a:lnTo>
                        <a:pt x="734" y="24"/>
                      </a:lnTo>
                      <a:lnTo>
                        <a:pt x="748" y="28"/>
                      </a:lnTo>
                      <a:lnTo>
                        <a:pt x="761" y="32"/>
                      </a:lnTo>
                      <a:lnTo>
                        <a:pt x="774" y="36"/>
                      </a:lnTo>
                      <a:lnTo>
                        <a:pt x="786" y="40"/>
                      </a:lnTo>
                      <a:lnTo>
                        <a:pt x="799" y="46"/>
                      </a:lnTo>
                      <a:lnTo>
                        <a:pt x="812" y="50"/>
                      </a:lnTo>
                      <a:lnTo>
                        <a:pt x="824" y="55"/>
                      </a:lnTo>
                      <a:lnTo>
                        <a:pt x="835" y="61"/>
                      </a:lnTo>
                      <a:lnTo>
                        <a:pt x="848" y="67"/>
                      </a:lnTo>
                      <a:lnTo>
                        <a:pt x="860" y="73"/>
                      </a:lnTo>
                      <a:lnTo>
                        <a:pt x="872" y="79"/>
                      </a:lnTo>
                      <a:lnTo>
                        <a:pt x="882" y="85"/>
                      </a:lnTo>
                      <a:lnTo>
                        <a:pt x="894" y="93"/>
                      </a:lnTo>
                      <a:lnTo>
                        <a:pt x="905" y="99"/>
                      </a:lnTo>
                      <a:lnTo>
                        <a:pt x="915" y="107"/>
                      </a:lnTo>
                      <a:lnTo>
                        <a:pt x="803" y="399"/>
                      </a:lnTo>
                      <a:lnTo>
                        <a:pt x="790" y="390"/>
                      </a:lnTo>
                      <a:lnTo>
                        <a:pt x="774" y="381"/>
                      </a:lnTo>
                      <a:lnTo>
                        <a:pt x="766" y="376"/>
                      </a:lnTo>
                      <a:lnTo>
                        <a:pt x="758" y="372"/>
                      </a:lnTo>
                      <a:lnTo>
                        <a:pt x="749" y="368"/>
                      </a:lnTo>
                      <a:lnTo>
                        <a:pt x="741" y="363"/>
                      </a:lnTo>
                      <a:lnTo>
                        <a:pt x="732" y="359"/>
                      </a:lnTo>
                      <a:lnTo>
                        <a:pt x="724" y="355"/>
                      </a:lnTo>
                      <a:lnTo>
                        <a:pt x="714" y="351"/>
                      </a:lnTo>
                      <a:lnTo>
                        <a:pt x="705" y="346"/>
                      </a:lnTo>
                      <a:lnTo>
                        <a:pt x="696" y="343"/>
                      </a:lnTo>
                      <a:lnTo>
                        <a:pt x="686" y="339"/>
                      </a:lnTo>
                      <a:lnTo>
                        <a:pt x="677" y="336"/>
                      </a:lnTo>
                      <a:lnTo>
                        <a:pt x="667" y="332"/>
                      </a:lnTo>
                      <a:lnTo>
                        <a:pt x="657" y="329"/>
                      </a:lnTo>
                      <a:lnTo>
                        <a:pt x="648" y="326"/>
                      </a:lnTo>
                      <a:lnTo>
                        <a:pt x="638" y="324"/>
                      </a:lnTo>
                      <a:lnTo>
                        <a:pt x="628" y="322"/>
                      </a:lnTo>
                      <a:lnTo>
                        <a:pt x="618" y="320"/>
                      </a:lnTo>
                      <a:lnTo>
                        <a:pt x="607" y="317"/>
                      </a:lnTo>
                      <a:lnTo>
                        <a:pt x="598" y="316"/>
                      </a:lnTo>
                      <a:lnTo>
                        <a:pt x="588" y="315"/>
                      </a:lnTo>
                      <a:lnTo>
                        <a:pt x="578" y="315"/>
                      </a:lnTo>
                      <a:lnTo>
                        <a:pt x="568" y="314"/>
                      </a:lnTo>
                      <a:lnTo>
                        <a:pt x="557" y="315"/>
                      </a:lnTo>
                      <a:lnTo>
                        <a:pt x="548" y="315"/>
                      </a:lnTo>
                      <a:lnTo>
                        <a:pt x="537" y="316"/>
                      </a:lnTo>
                      <a:lnTo>
                        <a:pt x="527" y="317"/>
                      </a:lnTo>
                      <a:lnTo>
                        <a:pt x="517" y="320"/>
                      </a:lnTo>
                      <a:lnTo>
                        <a:pt x="507" y="322"/>
                      </a:lnTo>
                      <a:lnTo>
                        <a:pt x="503" y="323"/>
                      </a:lnTo>
                      <a:lnTo>
                        <a:pt x="500" y="325"/>
                      </a:lnTo>
                      <a:lnTo>
                        <a:pt x="495" y="326"/>
                      </a:lnTo>
                      <a:lnTo>
                        <a:pt x="492" y="328"/>
                      </a:lnTo>
                      <a:lnTo>
                        <a:pt x="488" y="330"/>
                      </a:lnTo>
                      <a:lnTo>
                        <a:pt x="485" y="332"/>
                      </a:lnTo>
                      <a:lnTo>
                        <a:pt x="482" y="336"/>
                      </a:lnTo>
                      <a:lnTo>
                        <a:pt x="478" y="338"/>
                      </a:lnTo>
                      <a:lnTo>
                        <a:pt x="475" y="341"/>
                      </a:lnTo>
                      <a:lnTo>
                        <a:pt x="472" y="344"/>
                      </a:lnTo>
                      <a:lnTo>
                        <a:pt x="470" y="347"/>
                      </a:lnTo>
                      <a:lnTo>
                        <a:pt x="468" y="351"/>
                      </a:lnTo>
                      <a:lnTo>
                        <a:pt x="466" y="355"/>
                      </a:lnTo>
                      <a:lnTo>
                        <a:pt x="464" y="358"/>
                      </a:lnTo>
                      <a:lnTo>
                        <a:pt x="462" y="362"/>
                      </a:lnTo>
                      <a:lnTo>
                        <a:pt x="460" y="367"/>
                      </a:lnTo>
                      <a:lnTo>
                        <a:pt x="460" y="370"/>
                      </a:lnTo>
                      <a:lnTo>
                        <a:pt x="460" y="373"/>
                      </a:lnTo>
                      <a:lnTo>
                        <a:pt x="460" y="376"/>
                      </a:lnTo>
                      <a:lnTo>
                        <a:pt x="460" y="381"/>
                      </a:lnTo>
                      <a:lnTo>
                        <a:pt x="460" y="384"/>
                      </a:lnTo>
                      <a:lnTo>
                        <a:pt x="461" y="387"/>
                      </a:lnTo>
                      <a:lnTo>
                        <a:pt x="462" y="391"/>
                      </a:lnTo>
                      <a:lnTo>
                        <a:pt x="465" y="394"/>
                      </a:lnTo>
                      <a:lnTo>
                        <a:pt x="466" y="398"/>
                      </a:lnTo>
                      <a:lnTo>
                        <a:pt x="469" y="401"/>
                      </a:lnTo>
                      <a:lnTo>
                        <a:pt x="471" y="404"/>
                      </a:lnTo>
                      <a:lnTo>
                        <a:pt x="474" y="407"/>
                      </a:lnTo>
                      <a:lnTo>
                        <a:pt x="477" y="411"/>
                      </a:lnTo>
                      <a:lnTo>
                        <a:pt x="482" y="413"/>
                      </a:lnTo>
                      <a:lnTo>
                        <a:pt x="486" y="415"/>
                      </a:lnTo>
                      <a:lnTo>
                        <a:pt x="491" y="417"/>
                      </a:lnTo>
                      <a:lnTo>
                        <a:pt x="506" y="422"/>
                      </a:lnTo>
                      <a:lnTo>
                        <a:pt x="521" y="427"/>
                      </a:lnTo>
                      <a:lnTo>
                        <a:pt x="536" y="432"/>
                      </a:lnTo>
                      <a:lnTo>
                        <a:pt x="551" y="436"/>
                      </a:lnTo>
                      <a:lnTo>
                        <a:pt x="566" y="440"/>
                      </a:lnTo>
                      <a:lnTo>
                        <a:pt x="582" y="445"/>
                      </a:lnTo>
                      <a:lnTo>
                        <a:pt x="597" y="448"/>
                      </a:lnTo>
                      <a:lnTo>
                        <a:pt x="613" y="452"/>
                      </a:lnTo>
                      <a:lnTo>
                        <a:pt x="628" y="457"/>
                      </a:lnTo>
                      <a:lnTo>
                        <a:pt x="644" y="461"/>
                      </a:lnTo>
                      <a:lnTo>
                        <a:pt x="659" y="464"/>
                      </a:lnTo>
                      <a:lnTo>
                        <a:pt x="673" y="468"/>
                      </a:lnTo>
                      <a:lnTo>
                        <a:pt x="688" y="473"/>
                      </a:lnTo>
                      <a:lnTo>
                        <a:pt x="703" y="478"/>
                      </a:lnTo>
                      <a:lnTo>
                        <a:pt x="718" y="482"/>
                      </a:lnTo>
                      <a:lnTo>
                        <a:pt x="733" y="488"/>
                      </a:lnTo>
                      <a:lnTo>
                        <a:pt x="747" y="492"/>
                      </a:lnTo>
                      <a:lnTo>
                        <a:pt x="762" y="498"/>
                      </a:lnTo>
                      <a:lnTo>
                        <a:pt x="776" y="504"/>
                      </a:lnTo>
                      <a:lnTo>
                        <a:pt x="789" y="510"/>
                      </a:lnTo>
                      <a:lnTo>
                        <a:pt x="802" y="516"/>
                      </a:lnTo>
                      <a:lnTo>
                        <a:pt x="815" y="524"/>
                      </a:lnTo>
                      <a:lnTo>
                        <a:pt x="828" y="531"/>
                      </a:lnTo>
                      <a:lnTo>
                        <a:pt x="840" y="540"/>
                      </a:lnTo>
                      <a:lnTo>
                        <a:pt x="851" y="548"/>
                      </a:lnTo>
                      <a:lnTo>
                        <a:pt x="862" y="558"/>
                      </a:lnTo>
                      <a:lnTo>
                        <a:pt x="873" y="569"/>
                      </a:lnTo>
                      <a:lnTo>
                        <a:pt x="883" y="579"/>
                      </a:lnTo>
                      <a:lnTo>
                        <a:pt x="893" y="591"/>
                      </a:lnTo>
                      <a:lnTo>
                        <a:pt x="903" y="603"/>
                      </a:lnTo>
                      <a:lnTo>
                        <a:pt x="911" y="616"/>
                      </a:lnTo>
                      <a:lnTo>
                        <a:pt x="919" y="631"/>
                      </a:lnTo>
                      <a:lnTo>
                        <a:pt x="924" y="640"/>
                      </a:lnTo>
                      <a:lnTo>
                        <a:pt x="929" y="651"/>
                      </a:lnTo>
                      <a:lnTo>
                        <a:pt x="934" y="662"/>
                      </a:lnTo>
                      <a:lnTo>
                        <a:pt x="938" y="673"/>
                      </a:lnTo>
                      <a:lnTo>
                        <a:pt x="941" y="684"/>
                      </a:lnTo>
                      <a:lnTo>
                        <a:pt x="944" y="695"/>
                      </a:lnTo>
                      <a:lnTo>
                        <a:pt x="947" y="707"/>
                      </a:lnTo>
                      <a:lnTo>
                        <a:pt x="951" y="717"/>
                      </a:lnTo>
                      <a:lnTo>
                        <a:pt x="953" y="729"/>
                      </a:lnTo>
                      <a:lnTo>
                        <a:pt x="955" y="741"/>
                      </a:lnTo>
                      <a:lnTo>
                        <a:pt x="956" y="753"/>
                      </a:lnTo>
                      <a:lnTo>
                        <a:pt x="958" y="764"/>
                      </a:lnTo>
                      <a:lnTo>
                        <a:pt x="959" y="776"/>
                      </a:lnTo>
                      <a:lnTo>
                        <a:pt x="959" y="788"/>
                      </a:lnTo>
                      <a:lnTo>
                        <a:pt x="959" y="800"/>
                      </a:lnTo>
                      <a:lnTo>
                        <a:pt x="959" y="812"/>
                      </a:lnTo>
                      <a:lnTo>
                        <a:pt x="959" y="823"/>
                      </a:lnTo>
                      <a:lnTo>
                        <a:pt x="958" y="835"/>
                      </a:lnTo>
                      <a:lnTo>
                        <a:pt x="957" y="847"/>
                      </a:lnTo>
                      <a:lnTo>
                        <a:pt x="956" y="859"/>
                      </a:lnTo>
                      <a:lnTo>
                        <a:pt x="954" y="869"/>
                      </a:lnTo>
                      <a:lnTo>
                        <a:pt x="952" y="881"/>
                      </a:lnTo>
                      <a:lnTo>
                        <a:pt x="950" y="893"/>
                      </a:lnTo>
                      <a:lnTo>
                        <a:pt x="946" y="904"/>
                      </a:lnTo>
                      <a:lnTo>
                        <a:pt x="943" y="915"/>
                      </a:lnTo>
                      <a:lnTo>
                        <a:pt x="940" y="926"/>
                      </a:lnTo>
                      <a:lnTo>
                        <a:pt x="937" y="937"/>
                      </a:lnTo>
                      <a:lnTo>
                        <a:pt x="932" y="947"/>
                      </a:lnTo>
                      <a:lnTo>
                        <a:pt x="928" y="957"/>
                      </a:lnTo>
                      <a:lnTo>
                        <a:pt x="923" y="968"/>
                      </a:lnTo>
                      <a:lnTo>
                        <a:pt x="919" y="977"/>
                      </a:lnTo>
                      <a:lnTo>
                        <a:pt x="913" y="987"/>
                      </a:lnTo>
                      <a:lnTo>
                        <a:pt x="907" y="998"/>
                      </a:lnTo>
                      <a:lnTo>
                        <a:pt x="900" y="1008"/>
                      </a:lnTo>
                      <a:lnTo>
                        <a:pt x="894" y="1018"/>
                      </a:lnTo>
                      <a:lnTo>
                        <a:pt x="887" y="1028"/>
                      </a:lnTo>
                      <a:lnTo>
                        <a:pt x="880" y="1037"/>
                      </a:lnTo>
                      <a:lnTo>
                        <a:pt x="873" y="1046"/>
                      </a:lnTo>
                      <a:lnTo>
                        <a:pt x="865" y="1054"/>
                      </a:lnTo>
                      <a:lnTo>
                        <a:pt x="857" y="1063"/>
                      </a:lnTo>
                      <a:lnTo>
                        <a:pt x="849" y="1071"/>
                      </a:lnTo>
                      <a:lnTo>
                        <a:pt x="841" y="1080"/>
                      </a:lnTo>
                      <a:lnTo>
                        <a:pt x="832" y="1087"/>
                      </a:lnTo>
                      <a:lnTo>
                        <a:pt x="824" y="1095"/>
                      </a:lnTo>
                      <a:lnTo>
                        <a:pt x="815" y="1102"/>
                      </a:lnTo>
                      <a:lnTo>
                        <a:pt x="807" y="1109"/>
                      </a:lnTo>
                      <a:lnTo>
                        <a:pt x="797" y="1116"/>
                      </a:lnTo>
                      <a:lnTo>
                        <a:pt x="788" y="1123"/>
                      </a:lnTo>
                      <a:lnTo>
                        <a:pt x="778" y="1129"/>
                      </a:lnTo>
                      <a:lnTo>
                        <a:pt x="768" y="1135"/>
                      </a:lnTo>
                      <a:lnTo>
                        <a:pt x="758" y="1141"/>
                      </a:lnTo>
                      <a:lnTo>
                        <a:pt x="748" y="1146"/>
                      </a:lnTo>
                      <a:lnTo>
                        <a:pt x="737" y="1152"/>
                      </a:lnTo>
                      <a:lnTo>
                        <a:pt x="727" y="1157"/>
                      </a:lnTo>
                      <a:lnTo>
                        <a:pt x="716" y="1162"/>
                      </a:lnTo>
                      <a:lnTo>
                        <a:pt x="705" y="1167"/>
                      </a:lnTo>
                      <a:lnTo>
                        <a:pt x="694" y="1171"/>
                      </a:lnTo>
                      <a:lnTo>
                        <a:pt x="683" y="1175"/>
                      </a:lnTo>
                      <a:lnTo>
                        <a:pt x="671" y="1179"/>
                      </a:lnTo>
                      <a:lnTo>
                        <a:pt x="660" y="1184"/>
                      </a:lnTo>
                      <a:lnTo>
                        <a:pt x="648" y="1187"/>
                      </a:lnTo>
                      <a:lnTo>
                        <a:pt x="636" y="1190"/>
                      </a:lnTo>
                      <a:lnTo>
                        <a:pt x="623" y="1193"/>
                      </a:lnTo>
                      <a:lnTo>
                        <a:pt x="612" y="1197"/>
                      </a:lnTo>
                      <a:lnTo>
                        <a:pt x="600" y="1200"/>
                      </a:lnTo>
                      <a:lnTo>
                        <a:pt x="588" y="1202"/>
                      </a:lnTo>
                      <a:lnTo>
                        <a:pt x="576" y="1204"/>
                      </a:lnTo>
                      <a:lnTo>
                        <a:pt x="566" y="1206"/>
                      </a:lnTo>
                      <a:lnTo>
                        <a:pt x="554" y="1208"/>
                      </a:lnTo>
                      <a:lnTo>
                        <a:pt x="542" y="1209"/>
                      </a:lnTo>
                      <a:lnTo>
                        <a:pt x="531" y="1210"/>
                      </a:lnTo>
                      <a:lnTo>
                        <a:pt x="519" y="1213"/>
                      </a:lnTo>
                      <a:lnTo>
                        <a:pt x="508" y="1214"/>
                      </a:lnTo>
                      <a:lnTo>
                        <a:pt x="497" y="1215"/>
                      </a:lnTo>
                      <a:lnTo>
                        <a:pt x="485" y="1215"/>
                      </a:lnTo>
                      <a:lnTo>
                        <a:pt x="473" y="1216"/>
                      </a:lnTo>
                      <a:lnTo>
                        <a:pt x="461" y="1216"/>
                      </a:lnTo>
                      <a:lnTo>
                        <a:pt x="451" y="1216"/>
                      </a:lnTo>
                      <a:lnTo>
                        <a:pt x="439" y="1216"/>
                      </a:lnTo>
                      <a:lnTo>
                        <a:pt x="427" y="1216"/>
                      </a:lnTo>
                      <a:lnTo>
                        <a:pt x="416" y="1216"/>
                      </a:lnTo>
                      <a:lnTo>
                        <a:pt x="405" y="1216"/>
                      </a:lnTo>
                      <a:lnTo>
                        <a:pt x="393" y="1215"/>
                      </a:lnTo>
                      <a:lnTo>
                        <a:pt x="381" y="1214"/>
                      </a:lnTo>
                      <a:lnTo>
                        <a:pt x="370" y="1214"/>
                      </a:lnTo>
                      <a:lnTo>
                        <a:pt x="359" y="1213"/>
                      </a:lnTo>
                      <a:lnTo>
                        <a:pt x="347" y="1212"/>
                      </a:lnTo>
                      <a:lnTo>
                        <a:pt x="336" y="1209"/>
                      </a:lnTo>
                      <a:lnTo>
                        <a:pt x="324" y="1208"/>
                      </a:lnTo>
                      <a:lnTo>
                        <a:pt x="313" y="1207"/>
                      </a:lnTo>
                      <a:lnTo>
                        <a:pt x="302" y="1205"/>
                      </a:lnTo>
                      <a:lnTo>
                        <a:pt x="290" y="1204"/>
                      </a:lnTo>
                      <a:lnTo>
                        <a:pt x="278" y="1202"/>
                      </a:lnTo>
                      <a:lnTo>
                        <a:pt x="267" y="1200"/>
                      </a:lnTo>
                      <a:lnTo>
                        <a:pt x="256" y="1198"/>
                      </a:lnTo>
                      <a:lnTo>
                        <a:pt x="244" y="1195"/>
                      </a:lnTo>
                      <a:lnTo>
                        <a:pt x="235" y="1194"/>
                      </a:lnTo>
                      <a:lnTo>
                        <a:pt x="228" y="1192"/>
                      </a:lnTo>
                      <a:lnTo>
                        <a:pt x="219" y="1190"/>
                      </a:lnTo>
                      <a:lnTo>
                        <a:pt x="212" y="1189"/>
                      </a:lnTo>
                      <a:lnTo>
                        <a:pt x="203" y="1187"/>
                      </a:lnTo>
                      <a:lnTo>
                        <a:pt x="196" y="1185"/>
                      </a:lnTo>
                      <a:lnTo>
                        <a:pt x="187" y="1183"/>
                      </a:lnTo>
                      <a:lnTo>
                        <a:pt x="179" y="1181"/>
                      </a:lnTo>
                      <a:lnTo>
                        <a:pt x="163" y="1176"/>
                      </a:lnTo>
                      <a:lnTo>
                        <a:pt x="147" y="1171"/>
                      </a:lnTo>
                      <a:lnTo>
                        <a:pt x="132" y="1167"/>
                      </a:lnTo>
                      <a:lnTo>
                        <a:pt x="116" y="1161"/>
                      </a:lnTo>
                      <a:lnTo>
                        <a:pt x="100" y="1156"/>
                      </a:lnTo>
                      <a:lnTo>
                        <a:pt x="85" y="1149"/>
                      </a:lnTo>
                      <a:lnTo>
                        <a:pt x="70" y="1144"/>
                      </a:lnTo>
                      <a:lnTo>
                        <a:pt x="55" y="1138"/>
                      </a:lnTo>
                      <a:lnTo>
                        <a:pt x="40" y="1131"/>
                      </a:lnTo>
                      <a:lnTo>
                        <a:pt x="27" y="1125"/>
                      </a:lnTo>
                      <a:lnTo>
                        <a:pt x="13" y="1117"/>
                      </a:lnTo>
                      <a:lnTo>
                        <a:pt x="0" y="1111"/>
                      </a:lnTo>
                      <a:lnTo>
                        <a:pt x="126" y="785"/>
                      </a:lnTo>
                      <a:lnTo>
                        <a:pt x="134" y="791"/>
                      </a:lnTo>
                      <a:lnTo>
                        <a:pt x="143" y="798"/>
                      </a:lnTo>
                      <a:lnTo>
                        <a:pt x="151" y="803"/>
                      </a:lnTo>
                      <a:lnTo>
                        <a:pt x="160" y="809"/>
                      </a:lnTo>
                      <a:lnTo>
                        <a:pt x="169" y="816"/>
                      </a:lnTo>
                      <a:lnTo>
                        <a:pt x="178" y="822"/>
                      </a:lnTo>
                      <a:lnTo>
                        <a:pt x="187" y="828"/>
                      </a:lnTo>
                      <a:lnTo>
                        <a:pt x="197" y="834"/>
                      </a:lnTo>
                      <a:lnTo>
                        <a:pt x="207" y="839"/>
                      </a:lnTo>
                      <a:lnTo>
                        <a:pt x="216" y="846"/>
                      </a:lnTo>
                      <a:lnTo>
                        <a:pt x="226" y="851"/>
                      </a:lnTo>
                      <a:lnTo>
                        <a:pt x="235" y="856"/>
                      </a:lnTo>
                      <a:lnTo>
                        <a:pt x="246" y="862"/>
                      </a:lnTo>
                      <a:lnTo>
                        <a:pt x="256" y="867"/>
                      </a:lnTo>
                      <a:lnTo>
                        <a:pt x="266" y="871"/>
                      </a:lnTo>
                      <a:lnTo>
                        <a:pt x="277" y="877"/>
                      </a:lnTo>
                      <a:lnTo>
                        <a:pt x="288" y="881"/>
                      </a:lnTo>
                      <a:lnTo>
                        <a:pt x="298" y="884"/>
                      </a:lnTo>
                      <a:lnTo>
                        <a:pt x="309" y="889"/>
                      </a:lnTo>
                      <a:lnTo>
                        <a:pt x="320" y="892"/>
                      </a:lnTo>
                      <a:lnTo>
                        <a:pt x="331" y="895"/>
                      </a:lnTo>
                      <a:lnTo>
                        <a:pt x="342" y="898"/>
                      </a:lnTo>
                      <a:lnTo>
                        <a:pt x="354" y="900"/>
                      </a:lnTo>
                      <a:lnTo>
                        <a:pt x="364" y="901"/>
                      </a:lnTo>
                      <a:lnTo>
                        <a:pt x="376" y="904"/>
                      </a:lnTo>
                      <a:lnTo>
                        <a:pt x="388" y="905"/>
                      </a:lnTo>
                      <a:lnTo>
                        <a:pt x="400" y="905"/>
                      </a:lnTo>
                      <a:lnTo>
                        <a:pt x="411" y="905"/>
                      </a:lnTo>
                      <a:lnTo>
                        <a:pt x="423" y="905"/>
                      </a:lnTo>
                      <a:lnTo>
                        <a:pt x="436" y="904"/>
                      </a:lnTo>
                      <a:lnTo>
                        <a:pt x="448" y="902"/>
                      </a:lnTo>
                      <a:lnTo>
                        <a:pt x="459" y="900"/>
                      </a:lnTo>
                      <a:lnTo>
                        <a:pt x="465" y="899"/>
                      </a:lnTo>
                      <a:lnTo>
                        <a:pt x="470" y="898"/>
                      </a:lnTo>
                      <a:lnTo>
                        <a:pt x="474" y="896"/>
                      </a:lnTo>
                      <a:lnTo>
                        <a:pt x="478" y="895"/>
                      </a:lnTo>
                      <a:lnTo>
                        <a:pt x="484" y="893"/>
                      </a:lnTo>
                      <a:lnTo>
                        <a:pt x="488" y="891"/>
                      </a:lnTo>
                      <a:lnTo>
                        <a:pt x="491" y="889"/>
                      </a:lnTo>
                      <a:lnTo>
                        <a:pt x="495" y="886"/>
                      </a:lnTo>
                      <a:lnTo>
                        <a:pt x="500" y="883"/>
                      </a:lnTo>
                      <a:lnTo>
                        <a:pt x="503" y="881"/>
                      </a:lnTo>
                      <a:lnTo>
                        <a:pt x="506" y="878"/>
                      </a:lnTo>
                      <a:lnTo>
                        <a:pt x="509" y="874"/>
                      </a:lnTo>
                      <a:lnTo>
                        <a:pt x="513" y="870"/>
                      </a:lnTo>
                      <a:lnTo>
                        <a:pt x="516" y="867"/>
                      </a:lnTo>
                      <a:lnTo>
                        <a:pt x="519" y="863"/>
                      </a:lnTo>
                      <a:lnTo>
                        <a:pt x="521" y="859"/>
                      </a:lnTo>
                      <a:lnTo>
                        <a:pt x="523" y="854"/>
                      </a:lnTo>
                      <a:lnTo>
                        <a:pt x="525" y="849"/>
                      </a:lnTo>
                      <a:lnTo>
                        <a:pt x="526" y="845"/>
                      </a:lnTo>
                      <a:lnTo>
                        <a:pt x="527" y="840"/>
                      </a:lnTo>
                      <a:lnTo>
                        <a:pt x="527" y="836"/>
                      </a:lnTo>
                      <a:lnTo>
                        <a:pt x="527" y="831"/>
                      </a:lnTo>
                      <a:lnTo>
                        <a:pt x="527" y="827"/>
                      </a:lnTo>
                      <a:lnTo>
                        <a:pt x="527" y="822"/>
                      </a:lnTo>
                      <a:lnTo>
                        <a:pt x="526" y="818"/>
                      </a:lnTo>
                      <a:lnTo>
                        <a:pt x="525" y="814"/>
                      </a:lnTo>
                      <a:lnTo>
                        <a:pt x="524" y="810"/>
                      </a:lnTo>
                      <a:lnTo>
                        <a:pt x="522" y="806"/>
                      </a:lnTo>
                      <a:lnTo>
                        <a:pt x="521" y="803"/>
                      </a:lnTo>
                      <a:lnTo>
                        <a:pt x="519" y="801"/>
                      </a:lnTo>
                      <a:lnTo>
                        <a:pt x="517" y="798"/>
                      </a:lnTo>
                      <a:lnTo>
                        <a:pt x="515" y="796"/>
                      </a:lnTo>
                      <a:lnTo>
                        <a:pt x="509" y="791"/>
                      </a:lnTo>
                      <a:lnTo>
                        <a:pt x="505" y="788"/>
                      </a:lnTo>
                      <a:lnTo>
                        <a:pt x="500" y="785"/>
                      </a:lnTo>
                      <a:lnTo>
                        <a:pt x="493" y="782"/>
                      </a:lnTo>
                      <a:lnTo>
                        <a:pt x="487" y="778"/>
                      </a:lnTo>
                      <a:lnTo>
                        <a:pt x="482" y="776"/>
                      </a:lnTo>
                      <a:lnTo>
                        <a:pt x="474" y="774"/>
                      </a:lnTo>
                      <a:lnTo>
                        <a:pt x="468" y="772"/>
                      </a:lnTo>
                      <a:lnTo>
                        <a:pt x="461" y="770"/>
                      </a:lnTo>
                      <a:lnTo>
                        <a:pt x="454" y="768"/>
                      </a:lnTo>
                      <a:lnTo>
                        <a:pt x="448" y="767"/>
                      </a:lnTo>
                      <a:lnTo>
                        <a:pt x="440" y="764"/>
                      </a:lnTo>
                      <a:lnTo>
                        <a:pt x="433" y="763"/>
                      </a:lnTo>
                      <a:lnTo>
                        <a:pt x="426" y="762"/>
                      </a:lnTo>
                      <a:lnTo>
                        <a:pt x="419" y="761"/>
                      </a:lnTo>
                      <a:lnTo>
                        <a:pt x="412" y="760"/>
                      </a:lnTo>
                      <a:lnTo>
                        <a:pt x="399" y="759"/>
                      </a:lnTo>
                      <a:lnTo>
                        <a:pt x="385" y="757"/>
                      </a:lnTo>
                      <a:lnTo>
                        <a:pt x="371" y="755"/>
                      </a:lnTo>
                      <a:lnTo>
                        <a:pt x="357" y="753"/>
                      </a:lnTo>
                      <a:lnTo>
                        <a:pt x="343" y="750"/>
                      </a:lnTo>
                      <a:lnTo>
                        <a:pt x="329" y="747"/>
                      </a:lnTo>
                      <a:lnTo>
                        <a:pt x="315" y="744"/>
                      </a:lnTo>
                      <a:lnTo>
                        <a:pt x="302" y="740"/>
                      </a:lnTo>
                      <a:lnTo>
                        <a:pt x="289" y="737"/>
                      </a:lnTo>
                      <a:lnTo>
                        <a:pt x="275" y="732"/>
                      </a:lnTo>
                      <a:lnTo>
                        <a:pt x="262" y="728"/>
                      </a:lnTo>
                      <a:lnTo>
                        <a:pt x="249" y="724"/>
                      </a:lnTo>
                      <a:lnTo>
                        <a:pt x="237" y="719"/>
                      </a:lnTo>
                      <a:lnTo>
                        <a:pt x="224" y="713"/>
                      </a:lnTo>
                      <a:lnTo>
                        <a:pt x="212" y="708"/>
                      </a:lnTo>
                      <a:lnTo>
                        <a:pt x="200" y="701"/>
                      </a:lnTo>
                      <a:lnTo>
                        <a:pt x="189" y="695"/>
                      </a:lnTo>
                      <a:lnTo>
                        <a:pt x="177" y="689"/>
                      </a:lnTo>
                      <a:lnTo>
                        <a:pt x="166" y="681"/>
                      </a:lnTo>
                      <a:lnTo>
                        <a:pt x="154" y="674"/>
                      </a:lnTo>
                      <a:lnTo>
                        <a:pt x="145" y="666"/>
                      </a:lnTo>
                      <a:lnTo>
                        <a:pt x="134" y="659"/>
                      </a:lnTo>
                      <a:lnTo>
                        <a:pt x="125" y="650"/>
                      </a:lnTo>
                      <a:lnTo>
                        <a:pt x="116" y="640"/>
                      </a:lnTo>
                      <a:lnTo>
                        <a:pt x="106" y="631"/>
                      </a:lnTo>
                      <a:lnTo>
                        <a:pt x="98" y="621"/>
                      </a:lnTo>
                      <a:lnTo>
                        <a:pt x="91" y="612"/>
                      </a:lnTo>
                      <a:lnTo>
                        <a:pt x="83" y="601"/>
                      </a:lnTo>
                      <a:lnTo>
                        <a:pt x="77" y="589"/>
                      </a:lnTo>
                      <a:lnTo>
                        <a:pt x="70" y="578"/>
                      </a:lnTo>
                      <a:lnTo>
                        <a:pt x="64" y="566"/>
                      </a:lnTo>
                      <a:lnTo>
                        <a:pt x="59" y="554"/>
                      </a:lnTo>
                      <a:lnTo>
                        <a:pt x="54" y="543"/>
                      </a:lnTo>
                      <a:lnTo>
                        <a:pt x="51" y="531"/>
                      </a:lnTo>
                      <a:lnTo>
                        <a:pt x="48" y="521"/>
                      </a:lnTo>
                      <a:lnTo>
                        <a:pt x="45" y="509"/>
                      </a:lnTo>
                      <a:lnTo>
                        <a:pt x="43" y="498"/>
                      </a:lnTo>
                      <a:lnTo>
                        <a:pt x="40" y="486"/>
                      </a:lnTo>
                      <a:lnTo>
                        <a:pt x="38" y="475"/>
                      </a:lnTo>
                      <a:lnTo>
                        <a:pt x="37" y="464"/>
                      </a:lnTo>
                      <a:lnTo>
                        <a:pt x="37" y="452"/>
                      </a:lnTo>
                      <a:lnTo>
                        <a:pt x="36" y="440"/>
                      </a:lnTo>
                      <a:lnTo>
                        <a:pt x="36" y="430"/>
                      </a:lnTo>
                      <a:lnTo>
                        <a:pt x="36" y="418"/>
                      </a:lnTo>
                      <a:lnTo>
                        <a:pt x="37" y="406"/>
                      </a:lnTo>
                      <a:lnTo>
                        <a:pt x="38" y="394"/>
                      </a:lnTo>
                      <a:lnTo>
                        <a:pt x="39" y="384"/>
                      </a:lnTo>
                      <a:lnTo>
                        <a:pt x="40" y="372"/>
                      </a:lnTo>
                      <a:lnTo>
                        <a:pt x="43" y="361"/>
                      </a:lnTo>
                      <a:lnTo>
                        <a:pt x="45" y="350"/>
                      </a:lnTo>
                      <a:lnTo>
                        <a:pt x="48" y="339"/>
                      </a:lnTo>
                      <a:lnTo>
                        <a:pt x="50" y="328"/>
                      </a:lnTo>
                      <a:lnTo>
                        <a:pt x="53" y="317"/>
                      </a:lnTo>
                      <a:lnTo>
                        <a:pt x="56" y="307"/>
                      </a:lnTo>
                      <a:lnTo>
                        <a:pt x="61" y="296"/>
                      </a:lnTo>
                      <a:lnTo>
                        <a:pt x="64" y="285"/>
                      </a:lnTo>
                      <a:lnTo>
                        <a:pt x="68" y="276"/>
                      </a:lnTo>
                      <a:lnTo>
                        <a:pt x="72" y="266"/>
                      </a:lnTo>
                      <a:lnTo>
                        <a:pt x="78" y="255"/>
                      </a:lnTo>
                      <a:lnTo>
                        <a:pt x="82" y="246"/>
                      </a:lnTo>
                      <a:lnTo>
                        <a:pt x="87" y="237"/>
                      </a:lnTo>
                      <a:lnTo>
                        <a:pt x="93" y="228"/>
                      </a:lnTo>
                      <a:lnTo>
                        <a:pt x="98" y="219"/>
                      </a:lnTo>
                      <a:lnTo>
                        <a:pt x="104" y="211"/>
                      </a:lnTo>
                      <a:lnTo>
                        <a:pt x="112" y="199"/>
                      </a:lnTo>
                      <a:lnTo>
                        <a:pt x="121" y="187"/>
                      </a:lnTo>
                      <a:lnTo>
                        <a:pt x="130" y="175"/>
                      </a:lnTo>
                      <a:lnTo>
                        <a:pt x="140" y="165"/>
                      </a:lnTo>
                      <a:lnTo>
                        <a:pt x="150" y="154"/>
                      </a:lnTo>
                      <a:lnTo>
                        <a:pt x="160" y="144"/>
                      </a:lnTo>
                      <a:lnTo>
                        <a:pt x="170" y="135"/>
                      </a:lnTo>
                      <a:lnTo>
                        <a:pt x="181" y="125"/>
                      </a:lnTo>
                      <a:lnTo>
                        <a:pt x="193" y="115"/>
                      </a:lnTo>
                      <a:lnTo>
                        <a:pt x="205" y="107"/>
                      </a:lnTo>
                      <a:lnTo>
                        <a:pt x="215" y="98"/>
                      </a:lnTo>
                      <a:lnTo>
                        <a:pt x="228" y="90"/>
                      </a:lnTo>
                      <a:lnTo>
                        <a:pt x="240" y="82"/>
                      </a:lnTo>
                      <a:lnTo>
                        <a:pt x="253" y="75"/>
                      </a:lnTo>
                      <a:lnTo>
                        <a:pt x="265" y="68"/>
                      </a:lnTo>
                      <a:lnTo>
                        <a:pt x="278" y="61"/>
                      </a:lnTo>
                      <a:lnTo>
                        <a:pt x="291" y="55"/>
                      </a:lnTo>
                      <a:lnTo>
                        <a:pt x="305" y="49"/>
                      </a:lnTo>
                      <a:lnTo>
                        <a:pt x="319" y="44"/>
                      </a:lnTo>
                      <a:lnTo>
                        <a:pt x="332" y="38"/>
                      </a:lnTo>
                      <a:lnTo>
                        <a:pt x="346" y="33"/>
                      </a:lnTo>
                      <a:lnTo>
                        <a:pt x="360" y="29"/>
                      </a:lnTo>
                      <a:lnTo>
                        <a:pt x="374" y="24"/>
                      </a:lnTo>
                      <a:lnTo>
                        <a:pt x="389" y="20"/>
                      </a:lnTo>
                      <a:lnTo>
                        <a:pt x="404" y="17"/>
                      </a:lnTo>
                      <a:lnTo>
                        <a:pt x="419" y="14"/>
                      </a:lnTo>
                      <a:lnTo>
                        <a:pt x="434" y="11"/>
                      </a:lnTo>
                      <a:lnTo>
                        <a:pt x="449" y="7"/>
                      </a:lnTo>
                      <a:lnTo>
                        <a:pt x="464" y="5"/>
                      </a:lnTo>
                      <a:lnTo>
                        <a:pt x="478" y="4"/>
                      </a:lnTo>
                      <a:lnTo>
                        <a:pt x="494" y="2"/>
                      </a:lnTo>
                      <a:lnTo>
                        <a:pt x="509" y="1"/>
                      </a:lnTo>
                      <a:close/>
                    </a:path>
                  </a:pathLst>
                </a:custGeom>
                <a:solidFill>
                  <a:srgbClr val="FFFFFF"/>
                </a:solidFill>
                <a:ln w="9525">
                  <a:noFill/>
                  <a:round/>
                  <a:headEnd/>
                  <a:tailEnd/>
                </a:ln>
              </p:spPr>
              <p:txBody>
                <a:bodyPr/>
                <a:lstStyle/>
                <a:p>
                  <a:pPr>
                    <a:defRPr/>
                  </a:pPr>
                  <a:endParaRPr lang="en-AU" dirty="0"/>
                </a:p>
              </p:txBody>
            </p:sp>
            <p:sp>
              <p:nvSpPr>
                <p:cNvPr id="20" name="Freeform 22"/>
                <p:cNvSpPr>
                  <a:spLocks/>
                </p:cNvSpPr>
                <p:nvPr/>
              </p:nvSpPr>
              <p:spPr bwMode="auto">
                <a:xfrm>
                  <a:off x="5522" y="293"/>
                  <a:ext cx="71" cy="90"/>
                </a:xfrm>
                <a:custGeom>
                  <a:avLst/>
                  <a:gdLst/>
                  <a:ahLst/>
                  <a:cxnLst>
                    <a:cxn ang="0">
                      <a:pos x="588" y="1"/>
                    </a:cxn>
                    <a:cxn ang="0">
                      <a:pos x="681" y="12"/>
                    </a:cxn>
                    <a:cxn ang="0">
                      <a:pos x="774" y="36"/>
                    </a:cxn>
                    <a:cxn ang="0">
                      <a:pos x="860" y="73"/>
                    </a:cxn>
                    <a:cxn ang="0">
                      <a:pos x="790" y="390"/>
                    </a:cxn>
                    <a:cxn ang="0">
                      <a:pos x="724" y="355"/>
                    </a:cxn>
                    <a:cxn ang="0">
                      <a:pos x="658" y="329"/>
                    </a:cxn>
                    <a:cxn ang="0">
                      <a:pos x="589" y="315"/>
                    </a:cxn>
                    <a:cxn ang="0">
                      <a:pos x="517" y="320"/>
                    </a:cxn>
                    <a:cxn ang="0">
                      <a:pos x="485" y="332"/>
                    </a:cxn>
                    <a:cxn ang="0">
                      <a:pos x="466" y="355"/>
                    </a:cxn>
                    <a:cxn ang="0">
                      <a:pos x="461" y="381"/>
                    </a:cxn>
                    <a:cxn ang="0">
                      <a:pos x="471" y="404"/>
                    </a:cxn>
                    <a:cxn ang="0">
                      <a:pos x="522" y="427"/>
                    </a:cxn>
                    <a:cxn ang="0">
                      <a:pos x="628" y="457"/>
                    </a:cxn>
                    <a:cxn ang="0">
                      <a:pos x="734" y="488"/>
                    </a:cxn>
                    <a:cxn ang="0">
                      <a:pos x="827" y="531"/>
                    </a:cxn>
                    <a:cxn ang="0">
                      <a:pos x="903" y="603"/>
                    </a:cxn>
                    <a:cxn ang="0">
                      <a:pos x="941" y="684"/>
                    </a:cxn>
                    <a:cxn ang="0">
                      <a:pos x="958" y="764"/>
                    </a:cxn>
                    <a:cxn ang="0">
                      <a:pos x="957" y="847"/>
                    </a:cxn>
                    <a:cxn ang="0">
                      <a:pos x="940" y="926"/>
                    </a:cxn>
                    <a:cxn ang="0">
                      <a:pos x="907" y="998"/>
                    </a:cxn>
                    <a:cxn ang="0">
                      <a:pos x="857" y="1063"/>
                    </a:cxn>
                    <a:cxn ang="0">
                      <a:pos x="798" y="1116"/>
                    </a:cxn>
                    <a:cxn ang="0">
                      <a:pos x="727" y="1157"/>
                    </a:cxn>
                    <a:cxn ang="0">
                      <a:pos x="648" y="1187"/>
                    </a:cxn>
                    <a:cxn ang="0">
                      <a:pos x="566" y="1206"/>
                    </a:cxn>
                    <a:cxn ang="0">
                      <a:pos x="485" y="1215"/>
                    </a:cxn>
                    <a:cxn ang="0">
                      <a:pos x="405" y="1216"/>
                    </a:cxn>
                    <a:cxn ang="0">
                      <a:pos x="324" y="1208"/>
                    </a:cxn>
                    <a:cxn ang="0">
                      <a:pos x="244" y="1195"/>
                    </a:cxn>
                    <a:cxn ang="0">
                      <a:pos x="188" y="1183"/>
                    </a:cxn>
                    <a:cxn ang="0">
                      <a:pos x="117" y="1161"/>
                    </a:cxn>
                    <a:cxn ang="0">
                      <a:pos x="13" y="1117"/>
                    </a:cxn>
                    <a:cxn ang="0">
                      <a:pos x="170" y="816"/>
                    </a:cxn>
                    <a:cxn ang="0">
                      <a:pos x="236" y="856"/>
                    </a:cxn>
                    <a:cxn ang="0">
                      <a:pos x="309" y="889"/>
                    </a:cxn>
                    <a:cxn ang="0">
                      <a:pos x="388" y="905"/>
                    </a:cxn>
                    <a:cxn ang="0">
                      <a:pos x="465" y="899"/>
                    </a:cxn>
                    <a:cxn ang="0">
                      <a:pos x="496" y="886"/>
                    </a:cxn>
                    <a:cxn ang="0">
                      <a:pos x="519" y="863"/>
                    </a:cxn>
                    <a:cxn ang="0">
                      <a:pos x="528" y="831"/>
                    </a:cxn>
                    <a:cxn ang="0">
                      <a:pos x="522" y="803"/>
                    </a:cxn>
                    <a:cxn ang="0">
                      <a:pos x="494" y="782"/>
                    </a:cxn>
                    <a:cxn ang="0">
                      <a:pos x="448" y="767"/>
                    </a:cxn>
                    <a:cxn ang="0">
                      <a:pos x="385" y="757"/>
                    </a:cxn>
                    <a:cxn ang="0">
                      <a:pos x="289" y="737"/>
                    </a:cxn>
                    <a:cxn ang="0">
                      <a:pos x="201" y="701"/>
                    </a:cxn>
                    <a:cxn ang="0">
                      <a:pos x="125" y="650"/>
                    </a:cxn>
                    <a:cxn ang="0">
                      <a:pos x="71" y="578"/>
                    </a:cxn>
                    <a:cxn ang="0">
                      <a:pos x="43" y="498"/>
                    </a:cxn>
                    <a:cxn ang="0">
                      <a:pos x="37" y="418"/>
                    </a:cxn>
                    <a:cxn ang="0">
                      <a:pos x="47" y="339"/>
                    </a:cxn>
                    <a:cxn ang="0">
                      <a:pos x="73" y="266"/>
                    </a:cxn>
                    <a:cxn ang="0">
                      <a:pos x="112" y="199"/>
                    </a:cxn>
                    <a:cxn ang="0">
                      <a:pos x="182" y="125"/>
                    </a:cxn>
                    <a:cxn ang="0">
                      <a:pos x="266" y="68"/>
                    </a:cxn>
                    <a:cxn ang="0">
                      <a:pos x="361" y="29"/>
                    </a:cxn>
                    <a:cxn ang="0">
                      <a:pos x="464" y="5"/>
                    </a:cxn>
                  </a:cxnLst>
                  <a:rect l="0" t="0" r="r" b="b"/>
                  <a:pathLst>
                    <a:path w="960" h="1216">
                      <a:moveTo>
                        <a:pt x="510" y="1"/>
                      </a:moveTo>
                      <a:lnTo>
                        <a:pt x="523" y="1"/>
                      </a:lnTo>
                      <a:lnTo>
                        <a:pt x="535" y="0"/>
                      </a:lnTo>
                      <a:lnTo>
                        <a:pt x="548" y="0"/>
                      </a:lnTo>
                      <a:lnTo>
                        <a:pt x="562" y="0"/>
                      </a:lnTo>
                      <a:lnTo>
                        <a:pt x="575" y="0"/>
                      </a:lnTo>
                      <a:lnTo>
                        <a:pt x="588" y="1"/>
                      </a:lnTo>
                      <a:lnTo>
                        <a:pt x="601" y="2"/>
                      </a:lnTo>
                      <a:lnTo>
                        <a:pt x="615" y="3"/>
                      </a:lnTo>
                      <a:lnTo>
                        <a:pt x="628" y="4"/>
                      </a:lnTo>
                      <a:lnTo>
                        <a:pt x="642" y="5"/>
                      </a:lnTo>
                      <a:lnTo>
                        <a:pt x="655" y="7"/>
                      </a:lnTo>
                      <a:lnTo>
                        <a:pt x="669" y="9"/>
                      </a:lnTo>
                      <a:lnTo>
                        <a:pt x="681" y="12"/>
                      </a:lnTo>
                      <a:lnTo>
                        <a:pt x="695" y="15"/>
                      </a:lnTo>
                      <a:lnTo>
                        <a:pt x="708" y="18"/>
                      </a:lnTo>
                      <a:lnTo>
                        <a:pt x="722" y="21"/>
                      </a:lnTo>
                      <a:lnTo>
                        <a:pt x="735" y="24"/>
                      </a:lnTo>
                      <a:lnTo>
                        <a:pt x="749" y="28"/>
                      </a:lnTo>
                      <a:lnTo>
                        <a:pt x="761" y="32"/>
                      </a:lnTo>
                      <a:lnTo>
                        <a:pt x="774" y="36"/>
                      </a:lnTo>
                      <a:lnTo>
                        <a:pt x="787" y="40"/>
                      </a:lnTo>
                      <a:lnTo>
                        <a:pt x="800" y="46"/>
                      </a:lnTo>
                      <a:lnTo>
                        <a:pt x="811" y="50"/>
                      </a:lnTo>
                      <a:lnTo>
                        <a:pt x="824" y="55"/>
                      </a:lnTo>
                      <a:lnTo>
                        <a:pt x="836" y="61"/>
                      </a:lnTo>
                      <a:lnTo>
                        <a:pt x="849" y="67"/>
                      </a:lnTo>
                      <a:lnTo>
                        <a:pt x="860" y="73"/>
                      </a:lnTo>
                      <a:lnTo>
                        <a:pt x="872" y="79"/>
                      </a:lnTo>
                      <a:lnTo>
                        <a:pt x="883" y="85"/>
                      </a:lnTo>
                      <a:lnTo>
                        <a:pt x="895" y="93"/>
                      </a:lnTo>
                      <a:lnTo>
                        <a:pt x="905" y="99"/>
                      </a:lnTo>
                      <a:lnTo>
                        <a:pt x="916" y="107"/>
                      </a:lnTo>
                      <a:lnTo>
                        <a:pt x="804" y="399"/>
                      </a:lnTo>
                      <a:lnTo>
                        <a:pt x="790" y="390"/>
                      </a:lnTo>
                      <a:lnTo>
                        <a:pt x="774" y="381"/>
                      </a:lnTo>
                      <a:lnTo>
                        <a:pt x="767" y="376"/>
                      </a:lnTo>
                      <a:lnTo>
                        <a:pt x="758" y="372"/>
                      </a:lnTo>
                      <a:lnTo>
                        <a:pt x="750" y="368"/>
                      </a:lnTo>
                      <a:lnTo>
                        <a:pt x="741" y="363"/>
                      </a:lnTo>
                      <a:lnTo>
                        <a:pt x="733" y="359"/>
                      </a:lnTo>
                      <a:lnTo>
                        <a:pt x="724" y="355"/>
                      </a:lnTo>
                      <a:lnTo>
                        <a:pt x="714" y="351"/>
                      </a:lnTo>
                      <a:lnTo>
                        <a:pt x="705" y="346"/>
                      </a:lnTo>
                      <a:lnTo>
                        <a:pt x="696" y="343"/>
                      </a:lnTo>
                      <a:lnTo>
                        <a:pt x="687" y="339"/>
                      </a:lnTo>
                      <a:lnTo>
                        <a:pt x="677" y="336"/>
                      </a:lnTo>
                      <a:lnTo>
                        <a:pt x="668" y="332"/>
                      </a:lnTo>
                      <a:lnTo>
                        <a:pt x="658" y="329"/>
                      </a:lnTo>
                      <a:lnTo>
                        <a:pt x="648" y="326"/>
                      </a:lnTo>
                      <a:lnTo>
                        <a:pt x="638" y="324"/>
                      </a:lnTo>
                      <a:lnTo>
                        <a:pt x="628" y="322"/>
                      </a:lnTo>
                      <a:lnTo>
                        <a:pt x="618" y="320"/>
                      </a:lnTo>
                      <a:lnTo>
                        <a:pt x="608" y="317"/>
                      </a:lnTo>
                      <a:lnTo>
                        <a:pt x="598" y="316"/>
                      </a:lnTo>
                      <a:lnTo>
                        <a:pt x="589" y="315"/>
                      </a:lnTo>
                      <a:lnTo>
                        <a:pt x="578" y="315"/>
                      </a:lnTo>
                      <a:lnTo>
                        <a:pt x="568" y="314"/>
                      </a:lnTo>
                      <a:lnTo>
                        <a:pt x="558" y="315"/>
                      </a:lnTo>
                      <a:lnTo>
                        <a:pt x="548" y="315"/>
                      </a:lnTo>
                      <a:lnTo>
                        <a:pt x="537" y="316"/>
                      </a:lnTo>
                      <a:lnTo>
                        <a:pt x="528" y="317"/>
                      </a:lnTo>
                      <a:lnTo>
                        <a:pt x="517" y="320"/>
                      </a:lnTo>
                      <a:lnTo>
                        <a:pt x="508" y="322"/>
                      </a:lnTo>
                      <a:lnTo>
                        <a:pt x="503" y="323"/>
                      </a:lnTo>
                      <a:lnTo>
                        <a:pt x="500" y="325"/>
                      </a:lnTo>
                      <a:lnTo>
                        <a:pt x="496" y="326"/>
                      </a:lnTo>
                      <a:lnTo>
                        <a:pt x="493" y="328"/>
                      </a:lnTo>
                      <a:lnTo>
                        <a:pt x="488" y="330"/>
                      </a:lnTo>
                      <a:lnTo>
                        <a:pt x="485" y="332"/>
                      </a:lnTo>
                      <a:lnTo>
                        <a:pt x="482" y="336"/>
                      </a:lnTo>
                      <a:lnTo>
                        <a:pt x="479" y="338"/>
                      </a:lnTo>
                      <a:lnTo>
                        <a:pt x="476" y="341"/>
                      </a:lnTo>
                      <a:lnTo>
                        <a:pt x="472" y="344"/>
                      </a:lnTo>
                      <a:lnTo>
                        <a:pt x="470" y="347"/>
                      </a:lnTo>
                      <a:lnTo>
                        <a:pt x="468" y="351"/>
                      </a:lnTo>
                      <a:lnTo>
                        <a:pt x="466" y="355"/>
                      </a:lnTo>
                      <a:lnTo>
                        <a:pt x="464" y="358"/>
                      </a:lnTo>
                      <a:lnTo>
                        <a:pt x="462" y="362"/>
                      </a:lnTo>
                      <a:lnTo>
                        <a:pt x="461" y="367"/>
                      </a:lnTo>
                      <a:lnTo>
                        <a:pt x="461" y="370"/>
                      </a:lnTo>
                      <a:lnTo>
                        <a:pt x="461" y="373"/>
                      </a:lnTo>
                      <a:lnTo>
                        <a:pt x="461" y="376"/>
                      </a:lnTo>
                      <a:lnTo>
                        <a:pt x="461" y="381"/>
                      </a:lnTo>
                      <a:lnTo>
                        <a:pt x="461" y="384"/>
                      </a:lnTo>
                      <a:lnTo>
                        <a:pt x="462" y="387"/>
                      </a:lnTo>
                      <a:lnTo>
                        <a:pt x="463" y="391"/>
                      </a:lnTo>
                      <a:lnTo>
                        <a:pt x="465" y="394"/>
                      </a:lnTo>
                      <a:lnTo>
                        <a:pt x="466" y="398"/>
                      </a:lnTo>
                      <a:lnTo>
                        <a:pt x="469" y="401"/>
                      </a:lnTo>
                      <a:lnTo>
                        <a:pt x="471" y="404"/>
                      </a:lnTo>
                      <a:lnTo>
                        <a:pt x="475" y="407"/>
                      </a:lnTo>
                      <a:lnTo>
                        <a:pt x="478" y="411"/>
                      </a:lnTo>
                      <a:lnTo>
                        <a:pt x="482" y="413"/>
                      </a:lnTo>
                      <a:lnTo>
                        <a:pt x="486" y="415"/>
                      </a:lnTo>
                      <a:lnTo>
                        <a:pt x="492" y="417"/>
                      </a:lnTo>
                      <a:lnTo>
                        <a:pt x="507" y="422"/>
                      </a:lnTo>
                      <a:lnTo>
                        <a:pt x="522" y="427"/>
                      </a:lnTo>
                      <a:lnTo>
                        <a:pt x="536" y="432"/>
                      </a:lnTo>
                      <a:lnTo>
                        <a:pt x="551" y="436"/>
                      </a:lnTo>
                      <a:lnTo>
                        <a:pt x="566" y="440"/>
                      </a:lnTo>
                      <a:lnTo>
                        <a:pt x="582" y="445"/>
                      </a:lnTo>
                      <a:lnTo>
                        <a:pt x="597" y="448"/>
                      </a:lnTo>
                      <a:lnTo>
                        <a:pt x="613" y="452"/>
                      </a:lnTo>
                      <a:lnTo>
                        <a:pt x="628" y="457"/>
                      </a:lnTo>
                      <a:lnTo>
                        <a:pt x="644" y="461"/>
                      </a:lnTo>
                      <a:lnTo>
                        <a:pt x="659" y="464"/>
                      </a:lnTo>
                      <a:lnTo>
                        <a:pt x="674" y="468"/>
                      </a:lnTo>
                      <a:lnTo>
                        <a:pt x="689" y="473"/>
                      </a:lnTo>
                      <a:lnTo>
                        <a:pt x="704" y="478"/>
                      </a:lnTo>
                      <a:lnTo>
                        <a:pt x="719" y="482"/>
                      </a:lnTo>
                      <a:lnTo>
                        <a:pt x="734" y="488"/>
                      </a:lnTo>
                      <a:lnTo>
                        <a:pt x="747" y="492"/>
                      </a:lnTo>
                      <a:lnTo>
                        <a:pt x="762" y="498"/>
                      </a:lnTo>
                      <a:lnTo>
                        <a:pt x="776" y="504"/>
                      </a:lnTo>
                      <a:lnTo>
                        <a:pt x="789" y="510"/>
                      </a:lnTo>
                      <a:lnTo>
                        <a:pt x="803" y="516"/>
                      </a:lnTo>
                      <a:lnTo>
                        <a:pt x="816" y="524"/>
                      </a:lnTo>
                      <a:lnTo>
                        <a:pt x="827" y="531"/>
                      </a:lnTo>
                      <a:lnTo>
                        <a:pt x="840" y="540"/>
                      </a:lnTo>
                      <a:lnTo>
                        <a:pt x="852" y="548"/>
                      </a:lnTo>
                      <a:lnTo>
                        <a:pt x="863" y="558"/>
                      </a:lnTo>
                      <a:lnTo>
                        <a:pt x="873" y="569"/>
                      </a:lnTo>
                      <a:lnTo>
                        <a:pt x="884" y="579"/>
                      </a:lnTo>
                      <a:lnTo>
                        <a:pt x="893" y="591"/>
                      </a:lnTo>
                      <a:lnTo>
                        <a:pt x="903" y="603"/>
                      </a:lnTo>
                      <a:lnTo>
                        <a:pt x="912" y="616"/>
                      </a:lnTo>
                      <a:lnTo>
                        <a:pt x="919" y="631"/>
                      </a:lnTo>
                      <a:lnTo>
                        <a:pt x="924" y="640"/>
                      </a:lnTo>
                      <a:lnTo>
                        <a:pt x="930" y="651"/>
                      </a:lnTo>
                      <a:lnTo>
                        <a:pt x="934" y="662"/>
                      </a:lnTo>
                      <a:lnTo>
                        <a:pt x="938" y="673"/>
                      </a:lnTo>
                      <a:lnTo>
                        <a:pt x="941" y="684"/>
                      </a:lnTo>
                      <a:lnTo>
                        <a:pt x="945" y="695"/>
                      </a:lnTo>
                      <a:lnTo>
                        <a:pt x="948" y="707"/>
                      </a:lnTo>
                      <a:lnTo>
                        <a:pt x="951" y="717"/>
                      </a:lnTo>
                      <a:lnTo>
                        <a:pt x="953" y="729"/>
                      </a:lnTo>
                      <a:lnTo>
                        <a:pt x="955" y="741"/>
                      </a:lnTo>
                      <a:lnTo>
                        <a:pt x="956" y="753"/>
                      </a:lnTo>
                      <a:lnTo>
                        <a:pt x="958" y="764"/>
                      </a:lnTo>
                      <a:lnTo>
                        <a:pt x="960" y="776"/>
                      </a:lnTo>
                      <a:lnTo>
                        <a:pt x="960" y="788"/>
                      </a:lnTo>
                      <a:lnTo>
                        <a:pt x="960" y="800"/>
                      </a:lnTo>
                      <a:lnTo>
                        <a:pt x="960" y="812"/>
                      </a:lnTo>
                      <a:lnTo>
                        <a:pt x="960" y="823"/>
                      </a:lnTo>
                      <a:lnTo>
                        <a:pt x="958" y="835"/>
                      </a:lnTo>
                      <a:lnTo>
                        <a:pt x="957" y="847"/>
                      </a:lnTo>
                      <a:lnTo>
                        <a:pt x="956" y="859"/>
                      </a:lnTo>
                      <a:lnTo>
                        <a:pt x="954" y="869"/>
                      </a:lnTo>
                      <a:lnTo>
                        <a:pt x="952" y="881"/>
                      </a:lnTo>
                      <a:lnTo>
                        <a:pt x="950" y="893"/>
                      </a:lnTo>
                      <a:lnTo>
                        <a:pt x="947" y="904"/>
                      </a:lnTo>
                      <a:lnTo>
                        <a:pt x="944" y="915"/>
                      </a:lnTo>
                      <a:lnTo>
                        <a:pt x="940" y="926"/>
                      </a:lnTo>
                      <a:lnTo>
                        <a:pt x="937" y="937"/>
                      </a:lnTo>
                      <a:lnTo>
                        <a:pt x="933" y="947"/>
                      </a:lnTo>
                      <a:lnTo>
                        <a:pt x="929" y="957"/>
                      </a:lnTo>
                      <a:lnTo>
                        <a:pt x="923" y="968"/>
                      </a:lnTo>
                      <a:lnTo>
                        <a:pt x="919" y="977"/>
                      </a:lnTo>
                      <a:lnTo>
                        <a:pt x="914" y="987"/>
                      </a:lnTo>
                      <a:lnTo>
                        <a:pt x="907" y="998"/>
                      </a:lnTo>
                      <a:lnTo>
                        <a:pt x="901" y="1008"/>
                      </a:lnTo>
                      <a:lnTo>
                        <a:pt x="895" y="1018"/>
                      </a:lnTo>
                      <a:lnTo>
                        <a:pt x="887" y="1028"/>
                      </a:lnTo>
                      <a:lnTo>
                        <a:pt x="881" y="1037"/>
                      </a:lnTo>
                      <a:lnTo>
                        <a:pt x="873" y="1046"/>
                      </a:lnTo>
                      <a:lnTo>
                        <a:pt x="866" y="1054"/>
                      </a:lnTo>
                      <a:lnTo>
                        <a:pt x="857" y="1063"/>
                      </a:lnTo>
                      <a:lnTo>
                        <a:pt x="850" y="1071"/>
                      </a:lnTo>
                      <a:lnTo>
                        <a:pt x="841" y="1080"/>
                      </a:lnTo>
                      <a:lnTo>
                        <a:pt x="833" y="1087"/>
                      </a:lnTo>
                      <a:lnTo>
                        <a:pt x="824" y="1095"/>
                      </a:lnTo>
                      <a:lnTo>
                        <a:pt x="816" y="1102"/>
                      </a:lnTo>
                      <a:lnTo>
                        <a:pt x="806" y="1109"/>
                      </a:lnTo>
                      <a:lnTo>
                        <a:pt x="798" y="1116"/>
                      </a:lnTo>
                      <a:lnTo>
                        <a:pt x="788" y="1123"/>
                      </a:lnTo>
                      <a:lnTo>
                        <a:pt x="778" y="1129"/>
                      </a:lnTo>
                      <a:lnTo>
                        <a:pt x="769" y="1135"/>
                      </a:lnTo>
                      <a:lnTo>
                        <a:pt x="758" y="1141"/>
                      </a:lnTo>
                      <a:lnTo>
                        <a:pt x="749" y="1146"/>
                      </a:lnTo>
                      <a:lnTo>
                        <a:pt x="738" y="1152"/>
                      </a:lnTo>
                      <a:lnTo>
                        <a:pt x="727" y="1157"/>
                      </a:lnTo>
                      <a:lnTo>
                        <a:pt x="717" y="1162"/>
                      </a:lnTo>
                      <a:lnTo>
                        <a:pt x="706" y="1167"/>
                      </a:lnTo>
                      <a:lnTo>
                        <a:pt x="694" y="1171"/>
                      </a:lnTo>
                      <a:lnTo>
                        <a:pt x="684" y="1175"/>
                      </a:lnTo>
                      <a:lnTo>
                        <a:pt x="672" y="1179"/>
                      </a:lnTo>
                      <a:lnTo>
                        <a:pt x="660" y="1184"/>
                      </a:lnTo>
                      <a:lnTo>
                        <a:pt x="648" y="1187"/>
                      </a:lnTo>
                      <a:lnTo>
                        <a:pt x="637" y="1190"/>
                      </a:lnTo>
                      <a:lnTo>
                        <a:pt x="624" y="1193"/>
                      </a:lnTo>
                      <a:lnTo>
                        <a:pt x="612" y="1197"/>
                      </a:lnTo>
                      <a:lnTo>
                        <a:pt x="600" y="1200"/>
                      </a:lnTo>
                      <a:lnTo>
                        <a:pt x="589" y="1202"/>
                      </a:lnTo>
                      <a:lnTo>
                        <a:pt x="577" y="1204"/>
                      </a:lnTo>
                      <a:lnTo>
                        <a:pt x="566" y="1206"/>
                      </a:lnTo>
                      <a:lnTo>
                        <a:pt x="555" y="1208"/>
                      </a:lnTo>
                      <a:lnTo>
                        <a:pt x="543" y="1209"/>
                      </a:lnTo>
                      <a:lnTo>
                        <a:pt x="531" y="1210"/>
                      </a:lnTo>
                      <a:lnTo>
                        <a:pt x="519" y="1213"/>
                      </a:lnTo>
                      <a:lnTo>
                        <a:pt x="509" y="1214"/>
                      </a:lnTo>
                      <a:lnTo>
                        <a:pt x="497" y="1215"/>
                      </a:lnTo>
                      <a:lnTo>
                        <a:pt x="485" y="1215"/>
                      </a:lnTo>
                      <a:lnTo>
                        <a:pt x="474" y="1216"/>
                      </a:lnTo>
                      <a:lnTo>
                        <a:pt x="462" y="1216"/>
                      </a:lnTo>
                      <a:lnTo>
                        <a:pt x="451" y="1216"/>
                      </a:lnTo>
                      <a:lnTo>
                        <a:pt x="439" y="1216"/>
                      </a:lnTo>
                      <a:lnTo>
                        <a:pt x="428" y="1216"/>
                      </a:lnTo>
                      <a:lnTo>
                        <a:pt x="416" y="1216"/>
                      </a:lnTo>
                      <a:lnTo>
                        <a:pt x="405" y="1216"/>
                      </a:lnTo>
                      <a:lnTo>
                        <a:pt x="394" y="1215"/>
                      </a:lnTo>
                      <a:lnTo>
                        <a:pt x="382" y="1214"/>
                      </a:lnTo>
                      <a:lnTo>
                        <a:pt x="370" y="1214"/>
                      </a:lnTo>
                      <a:lnTo>
                        <a:pt x="360" y="1213"/>
                      </a:lnTo>
                      <a:lnTo>
                        <a:pt x="348" y="1212"/>
                      </a:lnTo>
                      <a:lnTo>
                        <a:pt x="336" y="1209"/>
                      </a:lnTo>
                      <a:lnTo>
                        <a:pt x="324" y="1208"/>
                      </a:lnTo>
                      <a:lnTo>
                        <a:pt x="314" y="1207"/>
                      </a:lnTo>
                      <a:lnTo>
                        <a:pt x="302" y="1205"/>
                      </a:lnTo>
                      <a:lnTo>
                        <a:pt x="290" y="1204"/>
                      </a:lnTo>
                      <a:lnTo>
                        <a:pt x="279" y="1202"/>
                      </a:lnTo>
                      <a:lnTo>
                        <a:pt x="268" y="1200"/>
                      </a:lnTo>
                      <a:lnTo>
                        <a:pt x="256" y="1198"/>
                      </a:lnTo>
                      <a:lnTo>
                        <a:pt x="244" y="1195"/>
                      </a:lnTo>
                      <a:lnTo>
                        <a:pt x="236" y="1194"/>
                      </a:lnTo>
                      <a:lnTo>
                        <a:pt x="228" y="1192"/>
                      </a:lnTo>
                      <a:lnTo>
                        <a:pt x="220" y="1190"/>
                      </a:lnTo>
                      <a:lnTo>
                        <a:pt x="212" y="1189"/>
                      </a:lnTo>
                      <a:lnTo>
                        <a:pt x="204" y="1187"/>
                      </a:lnTo>
                      <a:lnTo>
                        <a:pt x="195" y="1185"/>
                      </a:lnTo>
                      <a:lnTo>
                        <a:pt x="188" y="1183"/>
                      </a:lnTo>
                      <a:lnTo>
                        <a:pt x="179" y="1181"/>
                      </a:lnTo>
                      <a:lnTo>
                        <a:pt x="172" y="1178"/>
                      </a:lnTo>
                      <a:lnTo>
                        <a:pt x="163" y="1176"/>
                      </a:lnTo>
                      <a:lnTo>
                        <a:pt x="156" y="1174"/>
                      </a:lnTo>
                      <a:lnTo>
                        <a:pt x="147" y="1171"/>
                      </a:lnTo>
                      <a:lnTo>
                        <a:pt x="131" y="1167"/>
                      </a:lnTo>
                      <a:lnTo>
                        <a:pt x="117" y="1161"/>
                      </a:lnTo>
                      <a:lnTo>
                        <a:pt x="101" y="1156"/>
                      </a:lnTo>
                      <a:lnTo>
                        <a:pt x="86" y="1149"/>
                      </a:lnTo>
                      <a:lnTo>
                        <a:pt x="71" y="1144"/>
                      </a:lnTo>
                      <a:lnTo>
                        <a:pt x="56" y="1138"/>
                      </a:lnTo>
                      <a:lnTo>
                        <a:pt x="41" y="1131"/>
                      </a:lnTo>
                      <a:lnTo>
                        <a:pt x="27" y="1125"/>
                      </a:lnTo>
                      <a:lnTo>
                        <a:pt x="13" y="1117"/>
                      </a:lnTo>
                      <a:lnTo>
                        <a:pt x="0" y="1111"/>
                      </a:lnTo>
                      <a:lnTo>
                        <a:pt x="126" y="785"/>
                      </a:lnTo>
                      <a:lnTo>
                        <a:pt x="135" y="791"/>
                      </a:lnTo>
                      <a:lnTo>
                        <a:pt x="143" y="798"/>
                      </a:lnTo>
                      <a:lnTo>
                        <a:pt x="152" y="803"/>
                      </a:lnTo>
                      <a:lnTo>
                        <a:pt x="160" y="809"/>
                      </a:lnTo>
                      <a:lnTo>
                        <a:pt x="170" y="816"/>
                      </a:lnTo>
                      <a:lnTo>
                        <a:pt x="178" y="822"/>
                      </a:lnTo>
                      <a:lnTo>
                        <a:pt x="188" y="828"/>
                      </a:lnTo>
                      <a:lnTo>
                        <a:pt x="198" y="834"/>
                      </a:lnTo>
                      <a:lnTo>
                        <a:pt x="207" y="839"/>
                      </a:lnTo>
                      <a:lnTo>
                        <a:pt x="217" y="846"/>
                      </a:lnTo>
                      <a:lnTo>
                        <a:pt x="226" y="851"/>
                      </a:lnTo>
                      <a:lnTo>
                        <a:pt x="236" y="856"/>
                      </a:lnTo>
                      <a:lnTo>
                        <a:pt x="247" y="862"/>
                      </a:lnTo>
                      <a:lnTo>
                        <a:pt x="256" y="867"/>
                      </a:lnTo>
                      <a:lnTo>
                        <a:pt x="267" y="871"/>
                      </a:lnTo>
                      <a:lnTo>
                        <a:pt x="277" y="877"/>
                      </a:lnTo>
                      <a:lnTo>
                        <a:pt x="288" y="881"/>
                      </a:lnTo>
                      <a:lnTo>
                        <a:pt x="299" y="884"/>
                      </a:lnTo>
                      <a:lnTo>
                        <a:pt x="309" y="889"/>
                      </a:lnTo>
                      <a:lnTo>
                        <a:pt x="320" y="892"/>
                      </a:lnTo>
                      <a:lnTo>
                        <a:pt x="332" y="895"/>
                      </a:lnTo>
                      <a:lnTo>
                        <a:pt x="342" y="898"/>
                      </a:lnTo>
                      <a:lnTo>
                        <a:pt x="354" y="900"/>
                      </a:lnTo>
                      <a:lnTo>
                        <a:pt x="365" y="901"/>
                      </a:lnTo>
                      <a:lnTo>
                        <a:pt x="377" y="904"/>
                      </a:lnTo>
                      <a:lnTo>
                        <a:pt x="388" y="905"/>
                      </a:lnTo>
                      <a:lnTo>
                        <a:pt x="400" y="905"/>
                      </a:lnTo>
                      <a:lnTo>
                        <a:pt x="412" y="905"/>
                      </a:lnTo>
                      <a:lnTo>
                        <a:pt x="423" y="905"/>
                      </a:lnTo>
                      <a:lnTo>
                        <a:pt x="436" y="904"/>
                      </a:lnTo>
                      <a:lnTo>
                        <a:pt x="448" y="902"/>
                      </a:lnTo>
                      <a:lnTo>
                        <a:pt x="460" y="900"/>
                      </a:lnTo>
                      <a:lnTo>
                        <a:pt x="465" y="899"/>
                      </a:lnTo>
                      <a:lnTo>
                        <a:pt x="470" y="898"/>
                      </a:lnTo>
                      <a:lnTo>
                        <a:pt x="475" y="896"/>
                      </a:lnTo>
                      <a:lnTo>
                        <a:pt x="479" y="895"/>
                      </a:lnTo>
                      <a:lnTo>
                        <a:pt x="483" y="893"/>
                      </a:lnTo>
                      <a:lnTo>
                        <a:pt x="488" y="891"/>
                      </a:lnTo>
                      <a:lnTo>
                        <a:pt x="492" y="889"/>
                      </a:lnTo>
                      <a:lnTo>
                        <a:pt x="496" y="886"/>
                      </a:lnTo>
                      <a:lnTo>
                        <a:pt x="500" y="883"/>
                      </a:lnTo>
                      <a:lnTo>
                        <a:pt x="503" y="881"/>
                      </a:lnTo>
                      <a:lnTo>
                        <a:pt x="507" y="878"/>
                      </a:lnTo>
                      <a:lnTo>
                        <a:pt x="510" y="874"/>
                      </a:lnTo>
                      <a:lnTo>
                        <a:pt x="513" y="870"/>
                      </a:lnTo>
                      <a:lnTo>
                        <a:pt x="516" y="867"/>
                      </a:lnTo>
                      <a:lnTo>
                        <a:pt x="519" y="863"/>
                      </a:lnTo>
                      <a:lnTo>
                        <a:pt x="522" y="859"/>
                      </a:lnTo>
                      <a:lnTo>
                        <a:pt x="524" y="854"/>
                      </a:lnTo>
                      <a:lnTo>
                        <a:pt x="526" y="849"/>
                      </a:lnTo>
                      <a:lnTo>
                        <a:pt x="527" y="845"/>
                      </a:lnTo>
                      <a:lnTo>
                        <a:pt x="528" y="840"/>
                      </a:lnTo>
                      <a:lnTo>
                        <a:pt x="528" y="836"/>
                      </a:lnTo>
                      <a:lnTo>
                        <a:pt x="528" y="831"/>
                      </a:lnTo>
                      <a:lnTo>
                        <a:pt x="528" y="827"/>
                      </a:lnTo>
                      <a:lnTo>
                        <a:pt x="528" y="822"/>
                      </a:lnTo>
                      <a:lnTo>
                        <a:pt x="527" y="818"/>
                      </a:lnTo>
                      <a:lnTo>
                        <a:pt x="526" y="814"/>
                      </a:lnTo>
                      <a:lnTo>
                        <a:pt x="525" y="810"/>
                      </a:lnTo>
                      <a:lnTo>
                        <a:pt x="523" y="806"/>
                      </a:lnTo>
                      <a:lnTo>
                        <a:pt x="522" y="803"/>
                      </a:lnTo>
                      <a:lnTo>
                        <a:pt x="519" y="801"/>
                      </a:lnTo>
                      <a:lnTo>
                        <a:pt x="517" y="798"/>
                      </a:lnTo>
                      <a:lnTo>
                        <a:pt x="515" y="796"/>
                      </a:lnTo>
                      <a:lnTo>
                        <a:pt x="510" y="791"/>
                      </a:lnTo>
                      <a:lnTo>
                        <a:pt x="506" y="788"/>
                      </a:lnTo>
                      <a:lnTo>
                        <a:pt x="500" y="785"/>
                      </a:lnTo>
                      <a:lnTo>
                        <a:pt x="494" y="782"/>
                      </a:lnTo>
                      <a:lnTo>
                        <a:pt x="487" y="778"/>
                      </a:lnTo>
                      <a:lnTo>
                        <a:pt x="481" y="776"/>
                      </a:lnTo>
                      <a:lnTo>
                        <a:pt x="475" y="774"/>
                      </a:lnTo>
                      <a:lnTo>
                        <a:pt x="468" y="772"/>
                      </a:lnTo>
                      <a:lnTo>
                        <a:pt x="462" y="770"/>
                      </a:lnTo>
                      <a:lnTo>
                        <a:pt x="454" y="768"/>
                      </a:lnTo>
                      <a:lnTo>
                        <a:pt x="448" y="767"/>
                      </a:lnTo>
                      <a:lnTo>
                        <a:pt x="441" y="764"/>
                      </a:lnTo>
                      <a:lnTo>
                        <a:pt x="433" y="763"/>
                      </a:lnTo>
                      <a:lnTo>
                        <a:pt x="427" y="762"/>
                      </a:lnTo>
                      <a:lnTo>
                        <a:pt x="419" y="761"/>
                      </a:lnTo>
                      <a:lnTo>
                        <a:pt x="413" y="760"/>
                      </a:lnTo>
                      <a:lnTo>
                        <a:pt x="399" y="759"/>
                      </a:lnTo>
                      <a:lnTo>
                        <a:pt x="385" y="757"/>
                      </a:lnTo>
                      <a:lnTo>
                        <a:pt x="371" y="755"/>
                      </a:lnTo>
                      <a:lnTo>
                        <a:pt x="357" y="753"/>
                      </a:lnTo>
                      <a:lnTo>
                        <a:pt x="344" y="750"/>
                      </a:lnTo>
                      <a:lnTo>
                        <a:pt x="330" y="747"/>
                      </a:lnTo>
                      <a:lnTo>
                        <a:pt x="316" y="744"/>
                      </a:lnTo>
                      <a:lnTo>
                        <a:pt x="302" y="740"/>
                      </a:lnTo>
                      <a:lnTo>
                        <a:pt x="289" y="737"/>
                      </a:lnTo>
                      <a:lnTo>
                        <a:pt x="275" y="732"/>
                      </a:lnTo>
                      <a:lnTo>
                        <a:pt x="263" y="728"/>
                      </a:lnTo>
                      <a:lnTo>
                        <a:pt x="250" y="724"/>
                      </a:lnTo>
                      <a:lnTo>
                        <a:pt x="237" y="719"/>
                      </a:lnTo>
                      <a:lnTo>
                        <a:pt x="224" y="713"/>
                      </a:lnTo>
                      <a:lnTo>
                        <a:pt x="212" y="708"/>
                      </a:lnTo>
                      <a:lnTo>
                        <a:pt x="201" y="701"/>
                      </a:lnTo>
                      <a:lnTo>
                        <a:pt x="189" y="695"/>
                      </a:lnTo>
                      <a:lnTo>
                        <a:pt x="177" y="689"/>
                      </a:lnTo>
                      <a:lnTo>
                        <a:pt x="166" y="681"/>
                      </a:lnTo>
                      <a:lnTo>
                        <a:pt x="155" y="674"/>
                      </a:lnTo>
                      <a:lnTo>
                        <a:pt x="145" y="666"/>
                      </a:lnTo>
                      <a:lnTo>
                        <a:pt x="135" y="659"/>
                      </a:lnTo>
                      <a:lnTo>
                        <a:pt x="125" y="650"/>
                      </a:lnTo>
                      <a:lnTo>
                        <a:pt x="117" y="640"/>
                      </a:lnTo>
                      <a:lnTo>
                        <a:pt x="107" y="631"/>
                      </a:lnTo>
                      <a:lnTo>
                        <a:pt x="98" y="621"/>
                      </a:lnTo>
                      <a:lnTo>
                        <a:pt x="91" y="612"/>
                      </a:lnTo>
                      <a:lnTo>
                        <a:pt x="83" y="601"/>
                      </a:lnTo>
                      <a:lnTo>
                        <a:pt x="77" y="589"/>
                      </a:lnTo>
                      <a:lnTo>
                        <a:pt x="71" y="578"/>
                      </a:lnTo>
                      <a:lnTo>
                        <a:pt x="64" y="566"/>
                      </a:lnTo>
                      <a:lnTo>
                        <a:pt x="59" y="554"/>
                      </a:lnTo>
                      <a:lnTo>
                        <a:pt x="55" y="543"/>
                      </a:lnTo>
                      <a:lnTo>
                        <a:pt x="52" y="531"/>
                      </a:lnTo>
                      <a:lnTo>
                        <a:pt x="48" y="521"/>
                      </a:lnTo>
                      <a:lnTo>
                        <a:pt x="45" y="509"/>
                      </a:lnTo>
                      <a:lnTo>
                        <a:pt x="43" y="498"/>
                      </a:lnTo>
                      <a:lnTo>
                        <a:pt x="41" y="486"/>
                      </a:lnTo>
                      <a:lnTo>
                        <a:pt x="39" y="475"/>
                      </a:lnTo>
                      <a:lnTo>
                        <a:pt x="38" y="464"/>
                      </a:lnTo>
                      <a:lnTo>
                        <a:pt x="37" y="452"/>
                      </a:lnTo>
                      <a:lnTo>
                        <a:pt x="37" y="440"/>
                      </a:lnTo>
                      <a:lnTo>
                        <a:pt x="37" y="430"/>
                      </a:lnTo>
                      <a:lnTo>
                        <a:pt x="37" y="418"/>
                      </a:lnTo>
                      <a:lnTo>
                        <a:pt x="38" y="406"/>
                      </a:lnTo>
                      <a:lnTo>
                        <a:pt x="39" y="394"/>
                      </a:lnTo>
                      <a:lnTo>
                        <a:pt x="40" y="384"/>
                      </a:lnTo>
                      <a:lnTo>
                        <a:pt x="41" y="372"/>
                      </a:lnTo>
                      <a:lnTo>
                        <a:pt x="43" y="361"/>
                      </a:lnTo>
                      <a:lnTo>
                        <a:pt x="45" y="350"/>
                      </a:lnTo>
                      <a:lnTo>
                        <a:pt x="47" y="339"/>
                      </a:lnTo>
                      <a:lnTo>
                        <a:pt x="50" y="328"/>
                      </a:lnTo>
                      <a:lnTo>
                        <a:pt x="54" y="317"/>
                      </a:lnTo>
                      <a:lnTo>
                        <a:pt x="57" y="307"/>
                      </a:lnTo>
                      <a:lnTo>
                        <a:pt x="61" y="296"/>
                      </a:lnTo>
                      <a:lnTo>
                        <a:pt x="64" y="285"/>
                      </a:lnTo>
                      <a:lnTo>
                        <a:pt x="69" y="276"/>
                      </a:lnTo>
                      <a:lnTo>
                        <a:pt x="73" y="266"/>
                      </a:lnTo>
                      <a:lnTo>
                        <a:pt x="78" y="255"/>
                      </a:lnTo>
                      <a:lnTo>
                        <a:pt x="82" y="246"/>
                      </a:lnTo>
                      <a:lnTo>
                        <a:pt x="88" y="237"/>
                      </a:lnTo>
                      <a:lnTo>
                        <a:pt x="93" y="228"/>
                      </a:lnTo>
                      <a:lnTo>
                        <a:pt x="98" y="219"/>
                      </a:lnTo>
                      <a:lnTo>
                        <a:pt x="104" y="211"/>
                      </a:lnTo>
                      <a:lnTo>
                        <a:pt x="112" y="199"/>
                      </a:lnTo>
                      <a:lnTo>
                        <a:pt x="122" y="187"/>
                      </a:lnTo>
                      <a:lnTo>
                        <a:pt x="130" y="175"/>
                      </a:lnTo>
                      <a:lnTo>
                        <a:pt x="140" y="165"/>
                      </a:lnTo>
                      <a:lnTo>
                        <a:pt x="151" y="154"/>
                      </a:lnTo>
                      <a:lnTo>
                        <a:pt x="160" y="144"/>
                      </a:lnTo>
                      <a:lnTo>
                        <a:pt x="171" y="135"/>
                      </a:lnTo>
                      <a:lnTo>
                        <a:pt x="182" y="125"/>
                      </a:lnTo>
                      <a:lnTo>
                        <a:pt x="193" y="115"/>
                      </a:lnTo>
                      <a:lnTo>
                        <a:pt x="204" y="107"/>
                      </a:lnTo>
                      <a:lnTo>
                        <a:pt x="216" y="98"/>
                      </a:lnTo>
                      <a:lnTo>
                        <a:pt x="228" y="90"/>
                      </a:lnTo>
                      <a:lnTo>
                        <a:pt x="240" y="82"/>
                      </a:lnTo>
                      <a:lnTo>
                        <a:pt x="253" y="75"/>
                      </a:lnTo>
                      <a:lnTo>
                        <a:pt x="266" y="68"/>
                      </a:lnTo>
                      <a:lnTo>
                        <a:pt x="279" y="61"/>
                      </a:lnTo>
                      <a:lnTo>
                        <a:pt x="291" y="55"/>
                      </a:lnTo>
                      <a:lnTo>
                        <a:pt x="305" y="49"/>
                      </a:lnTo>
                      <a:lnTo>
                        <a:pt x="319" y="44"/>
                      </a:lnTo>
                      <a:lnTo>
                        <a:pt x="333" y="38"/>
                      </a:lnTo>
                      <a:lnTo>
                        <a:pt x="347" y="33"/>
                      </a:lnTo>
                      <a:lnTo>
                        <a:pt x="361" y="29"/>
                      </a:lnTo>
                      <a:lnTo>
                        <a:pt x="374" y="24"/>
                      </a:lnTo>
                      <a:lnTo>
                        <a:pt x="389" y="20"/>
                      </a:lnTo>
                      <a:lnTo>
                        <a:pt x="404" y="17"/>
                      </a:lnTo>
                      <a:lnTo>
                        <a:pt x="419" y="14"/>
                      </a:lnTo>
                      <a:lnTo>
                        <a:pt x="434" y="11"/>
                      </a:lnTo>
                      <a:lnTo>
                        <a:pt x="449" y="7"/>
                      </a:lnTo>
                      <a:lnTo>
                        <a:pt x="464" y="5"/>
                      </a:lnTo>
                      <a:lnTo>
                        <a:pt x="479" y="4"/>
                      </a:lnTo>
                      <a:lnTo>
                        <a:pt x="495" y="2"/>
                      </a:lnTo>
                      <a:lnTo>
                        <a:pt x="510" y="1"/>
                      </a:lnTo>
                      <a:close/>
                    </a:path>
                  </a:pathLst>
                </a:custGeom>
                <a:solidFill>
                  <a:srgbClr val="FFFFFF"/>
                </a:solidFill>
                <a:ln w="9525">
                  <a:noFill/>
                  <a:round/>
                  <a:headEnd/>
                  <a:tailEnd/>
                </a:ln>
              </p:spPr>
              <p:txBody>
                <a:bodyPr/>
                <a:lstStyle/>
                <a:p>
                  <a:pPr>
                    <a:defRPr/>
                  </a:pPr>
                  <a:endParaRPr lang="en-AU" dirty="0"/>
                </a:p>
              </p:txBody>
            </p:sp>
          </p:grpSp>
        </p:grpSp>
        <p:sp>
          <p:nvSpPr>
            <p:cNvPr id="11" name="Rectangle 23"/>
            <p:cNvSpPr>
              <a:spLocks noChangeArrowheads="1"/>
            </p:cNvSpPr>
            <p:nvPr userDrawn="1"/>
          </p:nvSpPr>
          <p:spPr bwMode="auto">
            <a:xfrm flipH="1">
              <a:off x="5173" y="3884"/>
              <a:ext cx="23" cy="453"/>
            </a:xfrm>
            <a:prstGeom prst="rect">
              <a:avLst/>
            </a:prstGeom>
            <a:noFill/>
            <a:ln w="9525">
              <a:noFill/>
              <a:miter lim="800000"/>
              <a:headEnd/>
              <a:tailEnd/>
            </a:ln>
            <a:effectLst/>
          </p:spPr>
          <p:txBody>
            <a:bodyPr wrap="none" anchor="ctr"/>
            <a:lstStyle/>
            <a:p>
              <a:pPr>
                <a:defRPr/>
              </a:pPr>
              <a:endParaRPr lang="en-AU" dirty="0"/>
            </a:p>
          </p:txBody>
        </p:sp>
      </p:grpSp>
      <p:pic>
        <p:nvPicPr>
          <p:cNvPr id="21" name="Picture 28" descr="10261-C4-pics"/>
          <p:cNvPicPr>
            <a:picLocks noChangeAspect="1" noChangeArrowheads="1"/>
          </p:cNvPicPr>
          <p:nvPr/>
        </p:nvPicPr>
        <p:blipFill>
          <a:blip r:embed="rId3" cstate="print"/>
          <a:srcRect/>
          <a:stretch>
            <a:fillRect/>
          </a:stretch>
        </p:blipFill>
        <p:spPr bwMode="auto">
          <a:xfrm>
            <a:off x="5529263" y="6350"/>
            <a:ext cx="631825" cy="601663"/>
          </a:xfrm>
          <a:prstGeom prst="rect">
            <a:avLst/>
          </a:prstGeom>
          <a:noFill/>
          <a:ln w="9525">
            <a:noFill/>
            <a:miter lim="800000"/>
            <a:headEnd/>
            <a:tailEnd/>
          </a:ln>
        </p:spPr>
      </p:pic>
      <p:pic>
        <p:nvPicPr>
          <p:cNvPr id="22" name="Picture 29" descr="10261-C4-pics"/>
          <p:cNvPicPr>
            <a:picLocks noChangeAspect="1" noChangeArrowheads="1"/>
          </p:cNvPicPr>
          <p:nvPr/>
        </p:nvPicPr>
        <p:blipFill>
          <a:blip r:embed="rId4" cstate="print"/>
          <a:srcRect/>
          <a:stretch>
            <a:fillRect/>
          </a:stretch>
        </p:blipFill>
        <p:spPr bwMode="auto">
          <a:xfrm>
            <a:off x="4889500" y="6350"/>
            <a:ext cx="641350" cy="601663"/>
          </a:xfrm>
          <a:prstGeom prst="rect">
            <a:avLst/>
          </a:prstGeom>
          <a:noFill/>
          <a:ln w="9525">
            <a:noFill/>
            <a:miter lim="800000"/>
            <a:headEnd/>
            <a:tailEnd/>
          </a:ln>
        </p:spPr>
      </p:pic>
      <p:pic>
        <p:nvPicPr>
          <p:cNvPr id="23" name="Picture 30" descr="10261-C4-pics"/>
          <p:cNvPicPr>
            <a:picLocks noChangeAspect="1" noChangeArrowheads="1"/>
          </p:cNvPicPr>
          <p:nvPr/>
        </p:nvPicPr>
        <p:blipFill>
          <a:blip r:embed="rId5" cstate="print"/>
          <a:srcRect/>
          <a:stretch>
            <a:fillRect/>
          </a:stretch>
        </p:blipFill>
        <p:spPr bwMode="auto">
          <a:xfrm>
            <a:off x="3590925" y="6350"/>
            <a:ext cx="647700" cy="601663"/>
          </a:xfrm>
          <a:prstGeom prst="rect">
            <a:avLst/>
          </a:prstGeom>
          <a:noFill/>
          <a:ln w="9525">
            <a:noFill/>
            <a:miter lim="800000"/>
            <a:headEnd/>
            <a:tailEnd/>
          </a:ln>
        </p:spPr>
      </p:pic>
      <p:pic>
        <p:nvPicPr>
          <p:cNvPr id="24" name="Picture 31" descr="10261-C4-pics"/>
          <p:cNvPicPr>
            <a:picLocks noChangeAspect="1" noChangeArrowheads="1"/>
          </p:cNvPicPr>
          <p:nvPr/>
        </p:nvPicPr>
        <p:blipFill>
          <a:blip r:embed="rId6" cstate="print"/>
          <a:srcRect/>
          <a:stretch>
            <a:fillRect/>
          </a:stretch>
        </p:blipFill>
        <p:spPr bwMode="auto">
          <a:xfrm>
            <a:off x="2947988" y="6350"/>
            <a:ext cx="657225" cy="601663"/>
          </a:xfrm>
          <a:prstGeom prst="rect">
            <a:avLst/>
          </a:prstGeom>
          <a:noFill/>
          <a:ln w="9525">
            <a:noFill/>
            <a:miter lim="800000"/>
            <a:headEnd/>
            <a:tailEnd/>
          </a:ln>
        </p:spPr>
      </p:pic>
      <p:pic>
        <p:nvPicPr>
          <p:cNvPr id="25" name="Picture 32" descr="10261-C4-pics"/>
          <p:cNvPicPr>
            <a:picLocks noChangeAspect="1" noChangeArrowheads="1"/>
          </p:cNvPicPr>
          <p:nvPr/>
        </p:nvPicPr>
        <p:blipFill>
          <a:blip r:embed="rId7" cstate="print"/>
          <a:srcRect/>
          <a:stretch>
            <a:fillRect/>
          </a:stretch>
        </p:blipFill>
        <p:spPr bwMode="auto">
          <a:xfrm>
            <a:off x="4262438" y="6350"/>
            <a:ext cx="619125" cy="601663"/>
          </a:xfrm>
          <a:prstGeom prst="rect">
            <a:avLst/>
          </a:prstGeom>
          <a:noFill/>
          <a:ln w="9525">
            <a:noFill/>
            <a:miter lim="800000"/>
            <a:headEnd/>
            <a:tailEnd/>
          </a:ln>
        </p:spPr>
      </p:pic>
      <p:sp>
        <p:nvSpPr>
          <p:cNvPr id="26" name="Rectangle 33"/>
          <p:cNvSpPr>
            <a:spLocks noChangeArrowheads="1"/>
          </p:cNvSpPr>
          <p:nvPr userDrawn="1"/>
        </p:nvSpPr>
        <p:spPr bwMode="auto">
          <a:xfrm>
            <a:off x="0" y="0"/>
            <a:ext cx="9144000" cy="620713"/>
          </a:xfrm>
          <a:prstGeom prst="rect">
            <a:avLst/>
          </a:prstGeom>
          <a:solidFill>
            <a:schemeClr val="bg2"/>
          </a:solidFill>
          <a:ln w="9525">
            <a:noFill/>
            <a:miter lim="800000"/>
            <a:headEnd/>
            <a:tailEnd/>
          </a:ln>
          <a:effectLst/>
        </p:spPr>
        <p:txBody>
          <a:bodyPr wrap="none" anchor="ctr"/>
          <a:lstStyle/>
          <a:p>
            <a:pPr>
              <a:defRPr/>
            </a:pPr>
            <a:endParaRPr lang="en-AU" dirty="0"/>
          </a:p>
        </p:txBody>
      </p:sp>
      <p:pic>
        <p:nvPicPr>
          <p:cNvPr id="27" name="Picture 34" descr="MtOwen-125b_line"/>
          <p:cNvPicPr>
            <a:picLocks noChangeAspect="1" noChangeArrowheads="1"/>
          </p:cNvPicPr>
          <p:nvPr userDrawn="1"/>
        </p:nvPicPr>
        <p:blipFill>
          <a:blip r:embed="rId2" cstate="print">
            <a:clrChange>
              <a:clrFrom>
                <a:srgbClr val="656565"/>
              </a:clrFrom>
              <a:clrTo>
                <a:srgbClr val="656565">
                  <a:alpha val="0"/>
                </a:srgbClr>
              </a:clrTo>
            </a:clrChange>
          </a:blip>
          <a:srcRect l="51767" r="816" b="85510"/>
          <a:stretch>
            <a:fillRect/>
          </a:stretch>
        </p:blipFill>
        <p:spPr bwMode="auto">
          <a:xfrm>
            <a:off x="6181725" y="-6350"/>
            <a:ext cx="2962275" cy="614363"/>
          </a:xfrm>
          <a:prstGeom prst="rect">
            <a:avLst/>
          </a:prstGeom>
          <a:noFill/>
          <a:ln w="9525">
            <a:noFill/>
            <a:miter lim="800000"/>
            <a:headEnd/>
            <a:tailEnd/>
          </a:ln>
        </p:spPr>
      </p:pic>
      <p:pic>
        <p:nvPicPr>
          <p:cNvPr id="28" name="Picture 35" descr="MtOwen-125b_line"/>
          <p:cNvPicPr>
            <a:picLocks noChangeAspect="1" noChangeArrowheads="1"/>
          </p:cNvPicPr>
          <p:nvPr userDrawn="1"/>
        </p:nvPicPr>
        <p:blipFill>
          <a:blip r:embed="rId2" cstate="print">
            <a:clrChange>
              <a:clrFrom>
                <a:srgbClr val="656565"/>
              </a:clrFrom>
              <a:clrTo>
                <a:srgbClr val="656565">
                  <a:alpha val="0"/>
                </a:srgbClr>
              </a:clrTo>
            </a:clrChange>
          </a:blip>
          <a:srcRect l="220" r="48918" b="85510"/>
          <a:stretch>
            <a:fillRect/>
          </a:stretch>
        </p:blipFill>
        <p:spPr bwMode="auto">
          <a:xfrm>
            <a:off x="0" y="-6350"/>
            <a:ext cx="2947988" cy="614363"/>
          </a:xfrm>
          <a:prstGeom prst="rect">
            <a:avLst/>
          </a:prstGeom>
          <a:noFill/>
          <a:ln w="9525">
            <a:noFill/>
            <a:miter lim="800000"/>
            <a:headEnd/>
            <a:tailEnd/>
          </a:ln>
        </p:spPr>
      </p:pic>
      <p:sp>
        <p:nvSpPr>
          <p:cNvPr id="29" name="Rectangle 36"/>
          <p:cNvSpPr>
            <a:spLocks noChangeArrowheads="1"/>
          </p:cNvSpPr>
          <p:nvPr userDrawn="1"/>
        </p:nvSpPr>
        <p:spPr bwMode="auto">
          <a:xfrm>
            <a:off x="0" y="6637338"/>
            <a:ext cx="9144000" cy="247650"/>
          </a:xfrm>
          <a:prstGeom prst="rect">
            <a:avLst/>
          </a:prstGeom>
          <a:solidFill>
            <a:srgbClr val="003399"/>
          </a:solidFill>
          <a:ln w="9525">
            <a:noFill/>
            <a:miter lim="800000"/>
            <a:headEnd/>
            <a:tailEnd/>
          </a:ln>
          <a:effectLst/>
        </p:spPr>
        <p:txBody>
          <a:bodyPr wrap="none" anchor="ctr"/>
          <a:lstStyle/>
          <a:p>
            <a:pPr>
              <a:defRPr/>
            </a:pPr>
            <a:endParaRPr lang="en-AU" dirty="0"/>
          </a:p>
        </p:txBody>
      </p:sp>
      <p:grpSp>
        <p:nvGrpSpPr>
          <p:cNvPr id="30" name="Group 37"/>
          <p:cNvGrpSpPr>
            <a:grpSpLocks/>
          </p:cNvGrpSpPr>
          <p:nvPr userDrawn="1"/>
        </p:nvGrpSpPr>
        <p:grpSpPr bwMode="auto">
          <a:xfrm>
            <a:off x="8212138" y="6159500"/>
            <a:ext cx="931862" cy="725488"/>
            <a:chOff x="5173" y="3880"/>
            <a:chExt cx="587" cy="457"/>
          </a:xfrm>
        </p:grpSpPr>
        <p:sp>
          <p:nvSpPr>
            <p:cNvPr id="31" name="Rectangle 38"/>
            <p:cNvSpPr>
              <a:spLocks noChangeArrowheads="1"/>
            </p:cNvSpPr>
            <p:nvPr userDrawn="1"/>
          </p:nvSpPr>
          <p:spPr bwMode="auto">
            <a:xfrm flipH="1">
              <a:off x="5193" y="3883"/>
              <a:ext cx="567" cy="453"/>
            </a:xfrm>
            <a:prstGeom prst="rect">
              <a:avLst/>
            </a:prstGeom>
            <a:solidFill>
              <a:schemeClr val="bg1"/>
            </a:solidFill>
            <a:ln w="9525">
              <a:noFill/>
              <a:miter lim="800000"/>
              <a:headEnd/>
              <a:tailEnd/>
            </a:ln>
            <a:effectLst/>
          </p:spPr>
          <p:txBody>
            <a:bodyPr wrap="none" anchor="ctr"/>
            <a:lstStyle/>
            <a:p>
              <a:pPr>
                <a:defRPr/>
              </a:pPr>
              <a:endParaRPr lang="en-AU" dirty="0"/>
            </a:p>
          </p:txBody>
        </p:sp>
        <p:grpSp>
          <p:nvGrpSpPr>
            <p:cNvPr id="32" name="Group 39"/>
            <p:cNvGrpSpPr>
              <a:grpSpLocks/>
            </p:cNvGrpSpPr>
            <p:nvPr userDrawn="1"/>
          </p:nvGrpSpPr>
          <p:grpSpPr bwMode="auto">
            <a:xfrm>
              <a:off x="5248" y="3880"/>
              <a:ext cx="454" cy="428"/>
              <a:chOff x="5103" y="73"/>
              <a:chExt cx="544" cy="512"/>
            </a:xfrm>
          </p:grpSpPr>
          <p:sp>
            <p:nvSpPr>
              <p:cNvPr id="34" name="Freeform 40"/>
              <p:cNvSpPr>
                <a:spLocks/>
              </p:cNvSpPr>
              <p:nvPr/>
            </p:nvSpPr>
            <p:spPr bwMode="auto">
              <a:xfrm>
                <a:off x="5103" y="73"/>
                <a:ext cx="544" cy="438"/>
              </a:xfrm>
              <a:custGeom>
                <a:avLst/>
                <a:gdLst/>
                <a:ahLst/>
                <a:cxnLst>
                  <a:cxn ang="0">
                    <a:pos x="0" y="3182"/>
                  </a:cxn>
                  <a:cxn ang="0">
                    <a:pos x="2660" y="1017"/>
                  </a:cxn>
                  <a:cxn ang="0">
                    <a:pos x="3611" y="1017"/>
                  </a:cxn>
                  <a:cxn ang="0">
                    <a:pos x="3611" y="1686"/>
                  </a:cxn>
                  <a:cxn ang="0">
                    <a:pos x="4559" y="1686"/>
                  </a:cxn>
                  <a:cxn ang="0">
                    <a:pos x="4559" y="0"/>
                  </a:cxn>
                  <a:cxn ang="0">
                    <a:pos x="7314" y="3371"/>
                  </a:cxn>
                  <a:cxn ang="0">
                    <a:pos x="5883" y="5885"/>
                  </a:cxn>
                  <a:cxn ang="0">
                    <a:pos x="4371" y="5885"/>
                  </a:cxn>
                  <a:cxn ang="0">
                    <a:pos x="3643" y="5123"/>
                  </a:cxn>
                  <a:cxn ang="0">
                    <a:pos x="1709" y="5123"/>
                  </a:cxn>
                  <a:cxn ang="0">
                    <a:pos x="791" y="5791"/>
                  </a:cxn>
                  <a:cxn ang="0">
                    <a:pos x="0" y="3182"/>
                  </a:cxn>
                </a:cxnLst>
                <a:rect l="0" t="0" r="r" b="b"/>
                <a:pathLst>
                  <a:path w="7314" h="5885">
                    <a:moveTo>
                      <a:pt x="0" y="3182"/>
                    </a:moveTo>
                    <a:lnTo>
                      <a:pt x="2660" y="1017"/>
                    </a:lnTo>
                    <a:lnTo>
                      <a:pt x="3611" y="1017"/>
                    </a:lnTo>
                    <a:lnTo>
                      <a:pt x="3611" y="1686"/>
                    </a:lnTo>
                    <a:lnTo>
                      <a:pt x="4559" y="1686"/>
                    </a:lnTo>
                    <a:lnTo>
                      <a:pt x="4559" y="0"/>
                    </a:lnTo>
                    <a:lnTo>
                      <a:pt x="7314" y="3371"/>
                    </a:lnTo>
                    <a:lnTo>
                      <a:pt x="5883" y="5885"/>
                    </a:lnTo>
                    <a:lnTo>
                      <a:pt x="4371" y="5885"/>
                    </a:lnTo>
                    <a:lnTo>
                      <a:pt x="3643" y="5123"/>
                    </a:lnTo>
                    <a:lnTo>
                      <a:pt x="1709" y="5123"/>
                    </a:lnTo>
                    <a:lnTo>
                      <a:pt x="791" y="5791"/>
                    </a:lnTo>
                    <a:lnTo>
                      <a:pt x="0" y="3182"/>
                    </a:lnTo>
                    <a:close/>
                  </a:path>
                </a:pathLst>
              </a:custGeom>
              <a:solidFill>
                <a:srgbClr val="003399"/>
              </a:solidFill>
              <a:ln w="9525">
                <a:noFill/>
                <a:round/>
                <a:headEnd/>
                <a:tailEnd/>
              </a:ln>
            </p:spPr>
            <p:txBody>
              <a:bodyPr/>
              <a:lstStyle/>
              <a:p>
                <a:pPr>
                  <a:defRPr/>
                </a:pPr>
                <a:endParaRPr lang="en-AU" dirty="0"/>
              </a:p>
            </p:txBody>
          </p:sp>
          <p:sp>
            <p:nvSpPr>
              <p:cNvPr id="35" name="Freeform 41"/>
              <p:cNvSpPr>
                <a:spLocks/>
              </p:cNvSpPr>
              <p:nvPr/>
            </p:nvSpPr>
            <p:spPr bwMode="auto">
              <a:xfrm>
                <a:off x="5439" y="522"/>
                <a:ext cx="97" cy="63"/>
              </a:xfrm>
              <a:custGeom>
                <a:avLst/>
                <a:gdLst/>
                <a:ahLst/>
                <a:cxnLst>
                  <a:cxn ang="0">
                    <a:pos x="0" y="0"/>
                  </a:cxn>
                  <a:cxn ang="0">
                    <a:pos x="1281" y="0"/>
                  </a:cxn>
                  <a:cxn ang="0">
                    <a:pos x="793" y="846"/>
                  </a:cxn>
                  <a:cxn ang="0">
                    <a:pos x="0" y="0"/>
                  </a:cxn>
                </a:cxnLst>
                <a:rect l="0" t="0" r="r" b="b"/>
                <a:pathLst>
                  <a:path w="1281" h="846">
                    <a:moveTo>
                      <a:pt x="0" y="0"/>
                    </a:moveTo>
                    <a:lnTo>
                      <a:pt x="1281" y="0"/>
                    </a:lnTo>
                    <a:lnTo>
                      <a:pt x="793" y="846"/>
                    </a:lnTo>
                    <a:lnTo>
                      <a:pt x="0" y="0"/>
                    </a:lnTo>
                    <a:close/>
                  </a:path>
                </a:pathLst>
              </a:custGeom>
              <a:solidFill>
                <a:srgbClr val="003399"/>
              </a:solidFill>
              <a:ln w="9525">
                <a:noFill/>
                <a:round/>
                <a:headEnd/>
                <a:tailEnd/>
              </a:ln>
            </p:spPr>
            <p:txBody>
              <a:bodyPr/>
              <a:lstStyle/>
              <a:p>
                <a:pPr>
                  <a:defRPr/>
                </a:pPr>
                <a:endParaRPr lang="en-AU" dirty="0"/>
              </a:p>
            </p:txBody>
          </p:sp>
          <p:grpSp>
            <p:nvGrpSpPr>
              <p:cNvPr id="36" name="Group 42"/>
              <p:cNvGrpSpPr>
                <a:grpSpLocks/>
              </p:cNvGrpSpPr>
              <p:nvPr/>
            </p:nvGrpSpPr>
            <p:grpSpPr bwMode="auto">
              <a:xfrm>
                <a:off x="5157" y="293"/>
                <a:ext cx="436" cy="90"/>
                <a:chOff x="5157" y="293"/>
                <a:chExt cx="436" cy="90"/>
              </a:xfrm>
            </p:grpSpPr>
            <p:sp>
              <p:nvSpPr>
                <p:cNvPr id="37" name="Freeform 43"/>
                <p:cNvSpPr>
                  <a:spLocks/>
                </p:cNvSpPr>
                <p:nvPr/>
              </p:nvSpPr>
              <p:spPr bwMode="auto">
                <a:xfrm>
                  <a:off x="5375" y="294"/>
                  <a:ext cx="59" cy="86"/>
                </a:xfrm>
                <a:custGeom>
                  <a:avLst/>
                  <a:gdLst/>
                  <a:ahLst/>
                  <a:cxnLst>
                    <a:cxn ang="0">
                      <a:pos x="785" y="0"/>
                    </a:cxn>
                    <a:cxn ang="0">
                      <a:pos x="785" y="318"/>
                    </a:cxn>
                    <a:cxn ang="0">
                      <a:pos x="423" y="318"/>
                    </a:cxn>
                    <a:cxn ang="0">
                      <a:pos x="423" y="433"/>
                    </a:cxn>
                    <a:cxn ang="0">
                      <a:pos x="754" y="433"/>
                    </a:cxn>
                    <a:cxn ang="0">
                      <a:pos x="754" y="737"/>
                    </a:cxn>
                    <a:cxn ang="0">
                      <a:pos x="423" y="737"/>
                    </a:cxn>
                    <a:cxn ang="0">
                      <a:pos x="423" y="856"/>
                    </a:cxn>
                    <a:cxn ang="0">
                      <a:pos x="798" y="856"/>
                    </a:cxn>
                    <a:cxn ang="0">
                      <a:pos x="798" y="1176"/>
                    </a:cxn>
                    <a:cxn ang="0">
                      <a:pos x="0" y="1176"/>
                    </a:cxn>
                    <a:cxn ang="0">
                      <a:pos x="0" y="0"/>
                    </a:cxn>
                    <a:cxn ang="0">
                      <a:pos x="785" y="0"/>
                    </a:cxn>
                  </a:cxnLst>
                  <a:rect l="0" t="0" r="r" b="b"/>
                  <a:pathLst>
                    <a:path w="798" h="1176">
                      <a:moveTo>
                        <a:pt x="785" y="0"/>
                      </a:moveTo>
                      <a:lnTo>
                        <a:pt x="785" y="318"/>
                      </a:lnTo>
                      <a:lnTo>
                        <a:pt x="423" y="318"/>
                      </a:lnTo>
                      <a:lnTo>
                        <a:pt x="423" y="433"/>
                      </a:lnTo>
                      <a:lnTo>
                        <a:pt x="754" y="433"/>
                      </a:lnTo>
                      <a:lnTo>
                        <a:pt x="754" y="737"/>
                      </a:lnTo>
                      <a:lnTo>
                        <a:pt x="423" y="737"/>
                      </a:lnTo>
                      <a:lnTo>
                        <a:pt x="423" y="856"/>
                      </a:lnTo>
                      <a:lnTo>
                        <a:pt x="798" y="856"/>
                      </a:lnTo>
                      <a:lnTo>
                        <a:pt x="798" y="1176"/>
                      </a:lnTo>
                      <a:lnTo>
                        <a:pt x="0" y="1176"/>
                      </a:lnTo>
                      <a:lnTo>
                        <a:pt x="0" y="0"/>
                      </a:lnTo>
                      <a:lnTo>
                        <a:pt x="785" y="0"/>
                      </a:lnTo>
                      <a:close/>
                    </a:path>
                  </a:pathLst>
                </a:custGeom>
                <a:solidFill>
                  <a:srgbClr val="FFFFFF"/>
                </a:solidFill>
                <a:ln w="9525">
                  <a:noFill/>
                  <a:round/>
                  <a:headEnd/>
                  <a:tailEnd/>
                </a:ln>
              </p:spPr>
              <p:txBody>
                <a:bodyPr/>
                <a:lstStyle/>
                <a:p>
                  <a:pPr>
                    <a:defRPr/>
                  </a:pPr>
                  <a:endParaRPr lang="en-AU" dirty="0"/>
                </a:p>
              </p:txBody>
            </p:sp>
            <p:sp>
              <p:nvSpPr>
                <p:cNvPr id="38" name="Rectangle 44"/>
                <p:cNvSpPr>
                  <a:spLocks noChangeArrowheads="1"/>
                </p:cNvSpPr>
                <p:nvPr/>
              </p:nvSpPr>
              <p:spPr bwMode="auto">
                <a:xfrm>
                  <a:off x="5328" y="294"/>
                  <a:ext cx="31" cy="86"/>
                </a:xfrm>
                <a:prstGeom prst="rect">
                  <a:avLst/>
                </a:prstGeom>
                <a:solidFill>
                  <a:srgbClr val="FFFFFF"/>
                </a:solidFill>
                <a:ln w="9525">
                  <a:noFill/>
                  <a:miter lim="800000"/>
                  <a:headEnd/>
                  <a:tailEnd/>
                </a:ln>
              </p:spPr>
              <p:txBody>
                <a:bodyPr/>
                <a:lstStyle/>
                <a:p>
                  <a:pPr>
                    <a:defRPr/>
                  </a:pPr>
                  <a:endParaRPr lang="en-AU" dirty="0"/>
                </a:p>
              </p:txBody>
            </p:sp>
            <p:sp>
              <p:nvSpPr>
                <p:cNvPr id="39" name="Freeform 45"/>
                <p:cNvSpPr>
                  <a:spLocks/>
                </p:cNvSpPr>
                <p:nvPr/>
              </p:nvSpPr>
              <p:spPr bwMode="auto">
                <a:xfrm>
                  <a:off x="5232" y="294"/>
                  <a:ext cx="79" cy="86"/>
                </a:xfrm>
                <a:custGeom>
                  <a:avLst/>
                  <a:gdLst/>
                  <a:ahLst/>
                  <a:cxnLst>
                    <a:cxn ang="0">
                      <a:pos x="0" y="0"/>
                    </a:cxn>
                    <a:cxn ang="0">
                      <a:pos x="405" y="0"/>
                    </a:cxn>
                    <a:cxn ang="0">
                      <a:pos x="405" y="394"/>
                    </a:cxn>
                    <a:cxn ang="0">
                      <a:pos x="674" y="394"/>
                    </a:cxn>
                    <a:cxn ang="0">
                      <a:pos x="674" y="0"/>
                    </a:cxn>
                    <a:cxn ang="0">
                      <a:pos x="1084" y="0"/>
                    </a:cxn>
                    <a:cxn ang="0">
                      <a:pos x="1084" y="1176"/>
                    </a:cxn>
                    <a:cxn ang="0">
                      <a:pos x="674" y="1176"/>
                    </a:cxn>
                    <a:cxn ang="0">
                      <a:pos x="674" y="769"/>
                    </a:cxn>
                    <a:cxn ang="0">
                      <a:pos x="408" y="769"/>
                    </a:cxn>
                    <a:cxn ang="0">
                      <a:pos x="408" y="1176"/>
                    </a:cxn>
                    <a:cxn ang="0">
                      <a:pos x="0" y="1176"/>
                    </a:cxn>
                    <a:cxn ang="0">
                      <a:pos x="0" y="0"/>
                    </a:cxn>
                  </a:cxnLst>
                  <a:rect l="0" t="0" r="r" b="b"/>
                  <a:pathLst>
                    <a:path w="1084" h="1176">
                      <a:moveTo>
                        <a:pt x="0" y="0"/>
                      </a:moveTo>
                      <a:lnTo>
                        <a:pt x="405" y="0"/>
                      </a:lnTo>
                      <a:lnTo>
                        <a:pt x="405" y="394"/>
                      </a:lnTo>
                      <a:lnTo>
                        <a:pt x="674" y="394"/>
                      </a:lnTo>
                      <a:lnTo>
                        <a:pt x="674" y="0"/>
                      </a:lnTo>
                      <a:lnTo>
                        <a:pt x="1084" y="0"/>
                      </a:lnTo>
                      <a:lnTo>
                        <a:pt x="1084" y="1176"/>
                      </a:lnTo>
                      <a:lnTo>
                        <a:pt x="674" y="1176"/>
                      </a:lnTo>
                      <a:lnTo>
                        <a:pt x="674" y="769"/>
                      </a:lnTo>
                      <a:lnTo>
                        <a:pt x="408" y="769"/>
                      </a:lnTo>
                      <a:lnTo>
                        <a:pt x="408" y="1176"/>
                      </a:lnTo>
                      <a:lnTo>
                        <a:pt x="0" y="1176"/>
                      </a:lnTo>
                      <a:lnTo>
                        <a:pt x="0" y="0"/>
                      </a:lnTo>
                      <a:close/>
                    </a:path>
                  </a:pathLst>
                </a:custGeom>
                <a:solidFill>
                  <a:srgbClr val="FFFFFF"/>
                </a:solidFill>
                <a:ln w="9525">
                  <a:noFill/>
                  <a:round/>
                  <a:headEnd/>
                  <a:tailEnd/>
                </a:ln>
              </p:spPr>
              <p:txBody>
                <a:bodyPr/>
                <a:lstStyle/>
                <a:p>
                  <a:pPr>
                    <a:defRPr/>
                  </a:pPr>
                  <a:endParaRPr lang="en-AU" dirty="0"/>
                </a:p>
              </p:txBody>
            </p:sp>
            <p:sp>
              <p:nvSpPr>
                <p:cNvPr id="40" name="Freeform 46"/>
                <p:cNvSpPr>
                  <a:spLocks/>
                </p:cNvSpPr>
                <p:nvPr/>
              </p:nvSpPr>
              <p:spPr bwMode="auto">
                <a:xfrm>
                  <a:off x="5157" y="294"/>
                  <a:ext cx="66" cy="86"/>
                </a:xfrm>
                <a:custGeom>
                  <a:avLst/>
                  <a:gdLst/>
                  <a:ahLst/>
                  <a:cxnLst>
                    <a:cxn ang="0">
                      <a:pos x="0" y="0"/>
                    </a:cxn>
                    <a:cxn ang="0">
                      <a:pos x="886" y="0"/>
                    </a:cxn>
                    <a:cxn ang="0">
                      <a:pos x="886" y="371"/>
                    </a:cxn>
                    <a:cxn ang="0">
                      <a:pos x="644" y="364"/>
                    </a:cxn>
                    <a:cxn ang="0">
                      <a:pos x="644" y="1176"/>
                    </a:cxn>
                    <a:cxn ang="0">
                      <a:pos x="225" y="1176"/>
                    </a:cxn>
                    <a:cxn ang="0">
                      <a:pos x="225" y="364"/>
                    </a:cxn>
                    <a:cxn ang="0">
                      <a:pos x="0" y="374"/>
                    </a:cxn>
                    <a:cxn ang="0">
                      <a:pos x="0" y="0"/>
                    </a:cxn>
                  </a:cxnLst>
                  <a:rect l="0" t="0" r="r" b="b"/>
                  <a:pathLst>
                    <a:path w="886" h="1176">
                      <a:moveTo>
                        <a:pt x="0" y="0"/>
                      </a:moveTo>
                      <a:lnTo>
                        <a:pt x="886" y="0"/>
                      </a:lnTo>
                      <a:lnTo>
                        <a:pt x="886" y="371"/>
                      </a:lnTo>
                      <a:lnTo>
                        <a:pt x="644" y="364"/>
                      </a:lnTo>
                      <a:lnTo>
                        <a:pt x="644" y="1176"/>
                      </a:lnTo>
                      <a:lnTo>
                        <a:pt x="225" y="1176"/>
                      </a:lnTo>
                      <a:lnTo>
                        <a:pt x="225" y="364"/>
                      </a:lnTo>
                      <a:lnTo>
                        <a:pt x="0" y="374"/>
                      </a:lnTo>
                      <a:lnTo>
                        <a:pt x="0" y="0"/>
                      </a:lnTo>
                      <a:close/>
                    </a:path>
                  </a:pathLst>
                </a:custGeom>
                <a:solidFill>
                  <a:srgbClr val="FFFFFF"/>
                </a:solidFill>
                <a:ln w="9525">
                  <a:noFill/>
                  <a:round/>
                  <a:headEnd/>
                  <a:tailEnd/>
                </a:ln>
              </p:spPr>
              <p:txBody>
                <a:bodyPr/>
                <a:lstStyle/>
                <a:p>
                  <a:pPr>
                    <a:defRPr/>
                  </a:pPr>
                  <a:endParaRPr lang="en-AU" dirty="0"/>
                </a:p>
              </p:txBody>
            </p:sp>
            <p:sp>
              <p:nvSpPr>
                <p:cNvPr id="41" name="Freeform 47"/>
                <p:cNvSpPr>
                  <a:spLocks/>
                </p:cNvSpPr>
                <p:nvPr/>
              </p:nvSpPr>
              <p:spPr bwMode="auto">
                <a:xfrm>
                  <a:off x="5444" y="293"/>
                  <a:ext cx="71" cy="90"/>
                </a:xfrm>
                <a:custGeom>
                  <a:avLst/>
                  <a:gdLst/>
                  <a:ahLst/>
                  <a:cxnLst>
                    <a:cxn ang="0">
                      <a:pos x="587" y="1"/>
                    </a:cxn>
                    <a:cxn ang="0">
                      <a:pos x="681" y="12"/>
                    </a:cxn>
                    <a:cxn ang="0">
                      <a:pos x="774" y="36"/>
                    </a:cxn>
                    <a:cxn ang="0">
                      <a:pos x="860" y="73"/>
                    </a:cxn>
                    <a:cxn ang="0">
                      <a:pos x="790" y="390"/>
                    </a:cxn>
                    <a:cxn ang="0">
                      <a:pos x="724" y="355"/>
                    </a:cxn>
                    <a:cxn ang="0">
                      <a:pos x="657" y="329"/>
                    </a:cxn>
                    <a:cxn ang="0">
                      <a:pos x="588" y="315"/>
                    </a:cxn>
                    <a:cxn ang="0">
                      <a:pos x="517" y="320"/>
                    </a:cxn>
                    <a:cxn ang="0">
                      <a:pos x="485" y="332"/>
                    </a:cxn>
                    <a:cxn ang="0">
                      <a:pos x="466" y="355"/>
                    </a:cxn>
                    <a:cxn ang="0">
                      <a:pos x="460" y="381"/>
                    </a:cxn>
                    <a:cxn ang="0">
                      <a:pos x="471" y="404"/>
                    </a:cxn>
                    <a:cxn ang="0">
                      <a:pos x="521" y="427"/>
                    </a:cxn>
                    <a:cxn ang="0">
                      <a:pos x="628" y="457"/>
                    </a:cxn>
                    <a:cxn ang="0">
                      <a:pos x="733" y="488"/>
                    </a:cxn>
                    <a:cxn ang="0">
                      <a:pos x="828" y="531"/>
                    </a:cxn>
                    <a:cxn ang="0">
                      <a:pos x="903" y="603"/>
                    </a:cxn>
                    <a:cxn ang="0">
                      <a:pos x="941" y="684"/>
                    </a:cxn>
                    <a:cxn ang="0">
                      <a:pos x="958" y="764"/>
                    </a:cxn>
                    <a:cxn ang="0">
                      <a:pos x="957" y="847"/>
                    </a:cxn>
                    <a:cxn ang="0">
                      <a:pos x="940" y="926"/>
                    </a:cxn>
                    <a:cxn ang="0">
                      <a:pos x="907" y="998"/>
                    </a:cxn>
                    <a:cxn ang="0">
                      <a:pos x="857" y="1063"/>
                    </a:cxn>
                    <a:cxn ang="0">
                      <a:pos x="797" y="1116"/>
                    </a:cxn>
                    <a:cxn ang="0">
                      <a:pos x="727" y="1157"/>
                    </a:cxn>
                    <a:cxn ang="0">
                      <a:pos x="648" y="1187"/>
                    </a:cxn>
                    <a:cxn ang="0">
                      <a:pos x="566" y="1206"/>
                    </a:cxn>
                    <a:cxn ang="0">
                      <a:pos x="485" y="1215"/>
                    </a:cxn>
                    <a:cxn ang="0">
                      <a:pos x="405" y="1216"/>
                    </a:cxn>
                    <a:cxn ang="0">
                      <a:pos x="324" y="1208"/>
                    </a:cxn>
                    <a:cxn ang="0">
                      <a:pos x="244" y="1195"/>
                    </a:cxn>
                    <a:cxn ang="0">
                      <a:pos x="187" y="1183"/>
                    </a:cxn>
                    <a:cxn ang="0">
                      <a:pos x="85" y="1149"/>
                    </a:cxn>
                    <a:cxn ang="0">
                      <a:pos x="126" y="785"/>
                    </a:cxn>
                    <a:cxn ang="0">
                      <a:pos x="187" y="828"/>
                    </a:cxn>
                    <a:cxn ang="0">
                      <a:pos x="256" y="867"/>
                    </a:cxn>
                    <a:cxn ang="0">
                      <a:pos x="331" y="895"/>
                    </a:cxn>
                    <a:cxn ang="0">
                      <a:pos x="411" y="905"/>
                    </a:cxn>
                    <a:cxn ang="0">
                      <a:pos x="474" y="896"/>
                    </a:cxn>
                    <a:cxn ang="0">
                      <a:pos x="503" y="881"/>
                    </a:cxn>
                    <a:cxn ang="0">
                      <a:pos x="523" y="854"/>
                    </a:cxn>
                    <a:cxn ang="0">
                      <a:pos x="527" y="822"/>
                    </a:cxn>
                    <a:cxn ang="0">
                      <a:pos x="517" y="798"/>
                    </a:cxn>
                    <a:cxn ang="0">
                      <a:pos x="482" y="776"/>
                    </a:cxn>
                    <a:cxn ang="0">
                      <a:pos x="433" y="763"/>
                    </a:cxn>
                    <a:cxn ang="0">
                      <a:pos x="357" y="753"/>
                    </a:cxn>
                    <a:cxn ang="0">
                      <a:pos x="262" y="728"/>
                    </a:cxn>
                    <a:cxn ang="0">
                      <a:pos x="177" y="689"/>
                    </a:cxn>
                    <a:cxn ang="0">
                      <a:pos x="106" y="631"/>
                    </a:cxn>
                    <a:cxn ang="0">
                      <a:pos x="59" y="554"/>
                    </a:cxn>
                    <a:cxn ang="0">
                      <a:pos x="38" y="475"/>
                    </a:cxn>
                    <a:cxn ang="0">
                      <a:pos x="38" y="394"/>
                    </a:cxn>
                    <a:cxn ang="0">
                      <a:pos x="53" y="317"/>
                    </a:cxn>
                    <a:cxn ang="0">
                      <a:pos x="82" y="246"/>
                    </a:cxn>
                    <a:cxn ang="0">
                      <a:pos x="130" y="175"/>
                    </a:cxn>
                    <a:cxn ang="0">
                      <a:pos x="205" y="107"/>
                    </a:cxn>
                    <a:cxn ang="0">
                      <a:pos x="291" y="55"/>
                    </a:cxn>
                    <a:cxn ang="0">
                      <a:pos x="389" y="20"/>
                    </a:cxn>
                    <a:cxn ang="0">
                      <a:pos x="494" y="2"/>
                    </a:cxn>
                  </a:cxnLst>
                  <a:rect l="0" t="0" r="r" b="b"/>
                  <a:pathLst>
                    <a:path w="959" h="1216">
                      <a:moveTo>
                        <a:pt x="509" y="1"/>
                      </a:moveTo>
                      <a:lnTo>
                        <a:pt x="522" y="1"/>
                      </a:lnTo>
                      <a:lnTo>
                        <a:pt x="535" y="0"/>
                      </a:lnTo>
                      <a:lnTo>
                        <a:pt x="548" y="0"/>
                      </a:lnTo>
                      <a:lnTo>
                        <a:pt x="562" y="0"/>
                      </a:lnTo>
                      <a:lnTo>
                        <a:pt x="574" y="0"/>
                      </a:lnTo>
                      <a:lnTo>
                        <a:pt x="587" y="1"/>
                      </a:lnTo>
                      <a:lnTo>
                        <a:pt x="601" y="2"/>
                      </a:lnTo>
                      <a:lnTo>
                        <a:pt x="615" y="3"/>
                      </a:lnTo>
                      <a:lnTo>
                        <a:pt x="628" y="4"/>
                      </a:lnTo>
                      <a:lnTo>
                        <a:pt x="642" y="5"/>
                      </a:lnTo>
                      <a:lnTo>
                        <a:pt x="654" y="7"/>
                      </a:lnTo>
                      <a:lnTo>
                        <a:pt x="668" y="9"/>
                      </a:lnTo>
                      <a:lnTo>
                        <a:pt x="681" y="12"/>
                      </a:lnTo>
                      <a:lnTo>
                        <a:pt x="695" y="15"/>
                      </a:lnTo>
                      <a:lnTo>
                        <a:pt x="708" y="18"/>
                      </a:lnTo>
                      <a:lnTo>
                        <a:pt x="721" y="21"/>
                      </a:lnTo>
                      <a:lnTo>
                        <a:pt x="734" y="24"/>
                      </a:lnTo>
                      <a:lnTo>
                        <a:pt x="748" y="28"/>
                      </a:lnTo>
                      <a:lnTo>
                        <a:pt x="761" y="32"/>
                      </a:lnTo>
                      <a:lnTo>
                        <a:pt x="774" y="36"/>
                      </a:lnTo>
                      <a:lnTo>
                        <a:pt x="786" y="40"/>
                      </a:lnTo>
                      <a:lnTo>
                        <a:pt x="799" y="46"/>
                      </a:lnTo>
                      <a:lnTo>
                        <a:pt x="812" y="50"/>
                      </a:lnTo>
                      <a:lnTo>
                        <a:pt x="824" y="55"/>
                      </a:lnTo>
                      <a:lnTo>
                        <a:pt x="835" y="61"/>
                      </a:lnTo>
                      <a:lnTo>
                        <a:pt x="848" y="67"/>
                      </a:lnTo>
                      <a:lnTo>
                        <a:pt x="860" y="73"/>
                      </a:lnTo>
                      <a:lnTo>
                        <a:pt x="872" y="79"/>
                      </a:lnTo>
                      <a:lnTo>
                        <a:pt x="882" y="85"/>
                      </a:lnTo>
                      <a:lnTo>
                        <a:pt x="894" y="93"/>
                      </a:lnTo>
                      <a:lnTo>
                        <a:pt x="905" y="99"/>
                      </a:lnTo>
                      <a:lnTo>
                        <a:pt x="915" y="107"/>
                      </a:lnTo>
                      <a:lnTo>
                        <a:pt x="803" y="399"/>
                      </a:lnTo>
                      <a:lnTo>
                        <a:pt x="790" y="390"/>
                      </a:lnTo>
                      <a:lnTo>
                        <a:pt x="774" y="381"/>
                      </a:lnTo>
                      <a:lnTo>
                        <a:pt x="766" y="376"/>
                      </a:lnTo>
                      <a:lnTo>
                        <a:pt x="758" y="372"/>
                      </a:lnTo>
                      <a:lnTo>
                        <a:pt x="749" y="368"/>
                      </a:lnTo>
                      <a:lnTo>
                        <a:pt x="741" y="363"/>
                      </a:lnTo>
                      <a:lnTo>
                        <a:pt x="732" y="359"/>
                      </a:lnTo>
                      <a:lnTo>
                        <a:pt x="724" y="355"/>
                      </a:lnTo>
                      <a:lnTo>
                        <a:pt x="714" y="351"/>
                      </a:lnTo>
                      <a:lnTo>
                        <a:pt x="705" y="346"/>
                      </a:lnTo>
                      <a:lnTo>
                        <a:pt x="696" y="343"/>
                      </a:lnTo>
                      <a:lnTo>
                        <a:pt x="686" y="339"/>
                      </a:lnTo>
                      <a:lnTo>
                        <a:pt x="677" y="336"/>
                      </a:lnTo>
                      <a:lnTo>
                        <a:pt x="667" y="332"/>
                      </a:lnTo>
                      <a:lnTo>
                        <a:pt x="657" y="329"/>
                      </a:lnTo>
                      <a:lnTo>
                        <a:pt x="648" y="326"/>
                      </a:lnTo>
                      <a:lnTo>
                        <a:pt x="638" y="324"/>
                      </a:lnTo>
                      <a:lnTo>
                        <a:pt x="628" y="322"/>
                      </a:lnTo>
                      <a:lnTo>
                        <a:pt x="618" y="320"/>
                      </a:lnTo>
                      <a:lnTo>
                        <a:pt x="607" y="317"/>
                      </a:lnTo>
                      <a:lnTo>
                        <a:pt x="598" y="316"/>
                      </a:lnTo>
                      <a:lnTo>
                        <a:pt x="588" y="315"/>
                      </a:lnTo>
                      <a:lnTo>
                        <a:pt x="578" y="315"/>
                      </a:lnTo>
                      <a:lnTo>
                        <a:pt x="568" y="314"/>
                      </a:lnTo>
                      <a:lnTo>
                        <a:pt x="557" y="315"/>
                      </a:lnTo>
                      <a:lnTo>
                        <a:pt x="548" y="315"/>
                      </a:lnTo>
                      <a:lnTo>
                        <a:pt x="537" y="316"/>
                      </a:lnTo>
                      <a:lnTo>
                        <a:pt x="527" y="317"/>
                      </a:lnTo>
                      <a:lnTo>
                        <a:pt x="517" y="320"/>
                      </a:lnTo>
                      <a:lnTo>
                        <a:pt x="507" y="322"/>
                      </a:lnTo>
                      <a:lnTo>
                        <a:pt x="503" y="323"/>
                      </a:lnTo>
                      <a:lnTo>
                        <a:pt x="500" y="325"/>
                      </a:lnTo>
                      <a:lnTo>
                        <a:pt x="495" y="326"/>
                      </a:lnTo>
                      <a:lnTo>
                        <a:pt x="492" y="328"/>
                      </a:lnTo>
                      <a:lnTo>
                        <a:pt x="488" y="330"/>
                      </a:lnTo>
                      <a:lnTo>
                        <a:pt x="485" y="332"/>
                      </a:lnTo>
                      <a:lnTo>
                        <a:pt x="482" y="336"/>
                      </a:lnTo>
                      <a:lnTo>
                        <a:pt x="478" y="338"/>
                      </a:lnTo>
                      <a:lnTo>
                        <a:pt x="475" y="341"/>
                      </a:lnTo>
                      <a:lnTo>
                        <a:pt x="472" y="344"/>
                      </a:lnTo>
                      <a:lnTo>
                        <a:pt x="470" y="347"/>
                      </a:lnTo>
                      <a:lnTo>
                        <a:pt x="468" y="351"/>
                      </a:lnTo>
                      <a:lnTo>
                        <a:pt x="466" y="355"/>
                      </a:lnTo>
                      <a:lnTo>
                        <a:pt x="464" y="358"/>
                      </a:lnTo>
                      <a:lnTo>
                        <a:pt x="462" y="362"/>
                      </a:lnTo>
                      <a:lnTo>
                        <a:pt x="460" y="367"/>
                      </a:lnTo>
                      <a:lnTo>
                        <a:pt x="460" y="370"/>
                      </a:lnTo>
                      <a:lnTo>
                        <a:pt x="460" y="373"/>
                      </a:lnTo>
                      <a:lnTo>
                        <a:pt x="460" y="376"/>
                      </a:lnTo>
                      <a:lnTo>
                        <a:pt x="460" y="381"/>
                      </a:lnTo>
                      <a:lnTo>
                        <a:pt x="460" y="384"/>
                      </a:lnTo>
                      <a:lnTo>
                        <a:pt x="461" y="387"/>
                      </a:lnTo>
                      <a:lnTo>
                        <a:pt x="462" y="391"/>
                      </a:lnTo>
                      <a:lnTo>
                        <a:pt x="465" y="394"/>
                      </a:lnTo>
                      <a:lnTo>
                        <a:pt x="466" y="398"/>
                      </a:lnTo>
                      <a:lnTo>
                        <a:pt x="469" y="401"/>
                      </a:lnTo>
                      <a:lnTo>
                        <a:pt x="471" y="404"/>
                      </a:lnTo>
                      <a:lnTo>
                        <a:pt x="474" y="407"/>
                      </a:lnTo>
                      <a:lnTo>
                        <a:pt x="477" y="411"/>
                      </a:lnTo>
                      <a:lnTo>
                        <a:pt x="482" y="413"/>
                      </a:lnTo>
                      <a:lnTo>
                        <a:pt x="486" y="415"/>
                      </a:lnTo>
                      <a:lnTo>
                        <a:pt x="491" y="417"/>
                      </a:lnTo>
                      <a:lnTo>
                        <a:pt x="506" y="422"/>
                      </a:lnTo>
                      <a:lnTo>
                        <a:pt x="521" y="427"/>
                      </a:lnTo>
                      <a:lnTo>
                        <a:pt x="536" y="432"/>
                      </a:lnTo>
                      <a:lnTo>
                        <a:pt x="551" y="436"/>
                      </a:lnTo>
                      <a:lnTo>
                        <a:pt x="566" y="440"/>
                      </a:lnTo>
                      <a:lnTo>
                        <a:pt x="582" y="445"/>
                      </a:lnTo>
                      <a:lnTo>
                        <a:pt x="597" y="448"/>
                      </a:lnTo>
                      <a:lnTo>
                        <a:pt x="613" y="452"/>
                      </a:lnTo>
                      <a:lnTo>
                        <a:pt x="628" y="457"/>
                      </a:lnTo>
                      <a:lnTo>
                        <a:pt x="644" y="461"/>
                      </a:lnTo>
                      <a:lnTo>
                        <a:pt x="659" y="464"/>
                      </a:lnTo>
                      <a:lnTo>
                        <a:pt x="673" y="468"/>
                      </a:lnTo>
                      <a:lnTo>
                        <a:pt x="688" y="473"/>
                      </a:lnTo>
                      <a:lnTo>
                        <a:pt x="703" y="478"/>
                      </a:lnTo>
                      <a:lnTo>
                        <a:pt x="718" y="482"/>
                      </a:lnTo>
                      <a:lnTo>
                        <a:pt x="733" y="488"/>
                      </a:lnTo>
                      <a:lnTo>
                        <a:pt x="747" y="492"/>
                      </a:lnTo>
                      <a:lnTo>
                        <a:pt x="762" y="498"/>
                      </a:lnTo>
                      <a:lnTo>
                        <a:pt x="776" y="504"/>
                      </a:lnTo>
                      <a:lnTo>
                        <a:pt x="789" y="510"/>
                      </a:lnTo>
                      <a:lnTo>
                        <a:pt x="802" y="516"/>
                      </a:lnTo>
                      <a:lnTo>
                        <a:pt x="815" y="524"/>
                      </a:lnTo>
                      <a:lnTo>
                        <a:pt x="828" y="531"/>
                      </a:lnTo>
                      <a:lnTo>
                        <a:pt x="840" y="540"/>
                      </a:lnTo>
                      <a:lnTo>
                        <a:pt x="851" y="548"/>
                      </a:lnTo>
                      <a:lnTo>
                        <a:pt x="862" y="558"/>
                      </a:lnTo>
                      <a:lnTo>
                        <a:pt x="873" y="569"/>
                      </a:lnTo>
                      <a:lnTo>
                        <a:pt x="883" y="579"/>
                      </a:lnTo>
                      <a:lnTo>
                        <a:pt x="893" y="591"/>
                      </a:lnTo>
                      <a:lnTo>
                        <a:pt x="903" y="603"/>
                      </a:lnTo>
                      <a:lnTo>
                        <a:pt x="911" y="616"/>
                      </a:lnTo>
                      <a:lnTo>
                        <a:pt x="919" y="631"/>
                      </a:lnTo>
                      <a:lnTo>
                        <a:pt x="924" y="640"/>
                      </a:lnTo>
                      <a:lnTo>
                        <a:pt x="929" y="651"/>
                      </a:lnTo>
                      <a:lnTo>
                        <a:pt x="934" y="662"/>
                      </a:lnTo>
                      <a:lnTo>
                        <a:pt x="938" y="673"/>
                      </a:lnTo>
                      <a:lnTo>
                        <a:pt x="941" y="684"/>
                      </a:lnTo>
                      <a:lnTo>
                        <a:pt x="944" y="695"/>
                      </a:lnTo>
                      <a:lnTo>
                        <a:pt x="947" y="707"/>
                      </a:lnTo>
                      <a:lnTo>
                        <a:pt x="951" y="717"/>
                      </a:lnTo>
                      <a:lnTo>
                        <a:pt x="953" y="729"/>
                      </a:lnTo>
                      <a:lnTo>
                        <a:pt x="955" y="741"/>
                      </a:lnTo>
                      <a:lnTo>
                        <a:pt x="956" y="753"/>
                      </a:lnTo>
                      <a:lnTo>
                        <a:pt x="958" y="764"/>
                      </a:lnTo>
                      <a:lnTo>
                        <a:pt x="959" y="776"/>
                      </a:lnTo>
                      <a:lnTo>
                        <a:pt x="959" y="788"/>
                      </a:lnTo>
                      <a:lnTo>
                        <a:pt x="959" y="800"/>
                      </a:lnTo>
                      <a:lnTo>
                        <a:pt x="959" y="812"/>
                      </a:lnTo>
                      <a:lnTo>
                        <a:pt x="959" y="823"/>
                      </a:lnTo>
                      <a:lnTo>
                        <a:pt x="958" y="835"/>
                      </a:lnTo>
                      <a:lnTo>
                        <a:pt x="957" y="847"/>
                      </a:lnTo>
                      <a:lnTo>
                        <a:pt x="956" y="859"/>
                      </a:lnTo>
                      <a:lnTo>
                        <a:pt x="954" y="869"/>
                      </a:lnTo>
                      <a:lnTo>
                        <a:pt x="952" y="881"/>
                      </a:lnTo>
                      <a:lnTo>
                        <a:pt x="950" y="893"/>
                      </a:lnTo>
                      <a:lnTo>
                        <a:pt x="946" y="904"/>
                      </a:lnTo>
                      <a:lnTo>
                        <a:pt x="943" y="915"/>
                      </a:lnTo>
                      <a:lnTo>
                        <a:pt x="940" y="926"/>
                      </a:lnTo>
                      <a:lnTo>
                        <a:pt x="937" y="937"/>
                      </a:lnTo>
                      <a:lnTo>
                        <a:pt x="932" y="947"/>
                      </a:lnTo>
                      <a:lnTo>
                        <a:pt x="928" y="957"/>
                      </a:lnTo>
                      <a:lnTo>
                        <a:pt x="923" y="968"/>
                      </a:lnTo>
                      <a:lnTo>
                        <a:pt x="919" y="977"/>
                      </a:lnTo>
                      <a:lnTo>
                        <a:pt x="913" y="987"/>
                      </a:lnTo>
                      <a:lnTo>
                        <a:pt x="907" y="998"/>
                      </a:lnTo>
                      <a:lnTo>
                        <a:pt x="900" y="1008"/>
                      </a:lnTo>
                      <a:lnTo>
                        <a:pt x="894" y="1018"/>
                      </a:lnTo>
                      <a:lnTo>
                        <a:pt x="887" y="1028"/>
                      </a:lnTo>
                      <a:lnTo>
                        <a:pt x="880" y="1037"/>
                      </a:lnTo>
                      <a:lnTo>
                        <a:pt x="873" y="1046"/>
                      </a:lnTo>
                      <a:lnTo>
                        <a:pt x="865" y="1054"/>
                      </a:lnTo>
                      <a:lnTo>
                        <a:pt x="857" y="1063"/>
                      </a:lnTo>
                      <a:lnTo>
                        <a:pt x="849" y="1071"/>
                      </a:lnTo>
                      <a:lnTo>
                        <a:pt x="841" y="1080"/>
                      </a:lnTo>
                      <a:lnTo>
                        <a:pt x="832" y="1087"/>
                      </a:lnTo>
                      <a:lnTo>
                        <a:pt x="824" y="1095"/>
                      </a:lnTo>
                      <a:lnTo>
                        <a:pt x="815" y="1102"/>
                      </a:lnTo>
                      <a:lnTo>
                        <a:pt x="807" y="1109"/>
                      </a:lnTo>
                      <a:lnTo>
                        <a:pt x="797" y="1116"/>
                      </a:lnTo>
                      <a:lnTo>
                        <a:pt x="788" y="1123"/>
                      </a:lnTo>
                      <a:lnTo>
                        <a:pt x="778" y="1129"/>
                      </a:lnTo>
                      <a:lnTo>
                        <a:pt x="768" y="1135"/>
                      </a:lnTo>
                      <a:lnTo>
                        <a:pt x="758" y="1141"/>
                      </a:lnTo>
                      <a:lnTo>
                        <a:pt x="748" y="1146"/>
                      </a:lnTo>
                      <a:lnTo>
                        <a:pt x="737" y="1152"/>
                      </a:lnTo>
                      <a:lnTo>
                        <a:pt x="727" y="1157"/>
                      </a:lnTo>
                      <a:lnTo>
                        <a:pt x="716" y="1162"/>
                      </a:lnTo>
                      <a:lnTo>
                        <a:pt x="705" y="1167"/>
                      </a:lnTo>
                      <a:lnTo>
                        <a:pt x="694" y="1171"/>
                      </a:lnTo>
                      <a:lnTo>
                        <a:pt x="683" y="1175"/>
                      </a:lnTo>
                      <a:lnTo>
                        <a:pt x="671" y="1179"/>
                      </a:lnTo>
                      <a:lnTo>
                        <a:pt x="660" y="1184"/>
                      </a:lnTo>
                      <a:lnTo>
                        <a:pt x="648" y="1187"/>
                      </a:lnTo>
                      <a:lnTo>
                        <a:pt x="636" y="1190"/>
                      </a:lnTo>
                      <a:lnTo>
                        <a:pt x="623" y="1193"/>
                      </a:lnTo>
                      <a:lnTo>
                        <a:pt x="612" y="1197"/>
                      </a:lnTo>
                      <a:lnTo>
                        <a:pt x="600" y="1200"/>
                      </a:lnTo>
                      <a:lnTo>
                        <a:pt x="588" y="1202"/>
                      </a:lnTo>
                      <a:lnTo>
                        <a:pt x="576" y="1204"/>
                      </a:lnTo>
                      <a:lnTo>
                        <a:pt x="566" y="1206"/>
                      </a:lnTo>
                      <a:lnTo>
                        <a:pt x="554" y="1208"/>
                      </a:lnTo>
                      <a:lnTo>
                        <a:pt x="542" y="1209"/>
                      </a:lnTo>
                      <a:lnTo>
                        <a:pt x="531" y="1210"/>
                      </a:lnTo>
                      <a:lnTo>
                        <a:pt x="519" y="1213"/>
                      </a:lnTo>
                      <a:lnTo>
                        <a:pt x="508" y="1214"/>
                      </a:lnTo>
                      <a:lnTo>
                        <a:pt x="497" y="1215"/>
                      </a:lnTo>
                      <a:lnTo>
                        <a:pt x="485" y="1215"/>
                      </a:lnTo>
                      <a:lnTo>
                        <a:pt x="473" y="1216"/>
                      </a:lnTo>
                      <a:lnTo>
                        <a:pt x="461" y="1216"/>
                      </a:lnTo>
                      <a:lnTo>
                        <a:pt x="451" y="1216"/>
                      </a:lnTo>
                      <a:lnTo>
                        <a:pt x="439" y="1216"/>
                      </a:lnTo>
                      <a:lnTo>
                        <a:pt x="427" y="1216"/>
                      </a:lnTo>
                      <a:lnTo>
                        <a:pt x="416" y="1216"/>
                      </a:lnTo>
                      <a:lnTo>
                        <a:pt x="405" y="1216"/>
                      </a:lnTo>
                      <a:lnTo>
                        <a:pt x="393" y="1215"/>
                      </a:lnTo>
                      <a:lnTo>
                        <a:pt x="381" y="1214"/>
                      </a:lnTo>
                      <a:lnTo>
                        <a:pt x="370" y="1214"/>
                      </a:lnTo>
                      <a:lnTo>
                        <a:pt x="359" y="1213"/>
                      </a:lnTo>
                      <a:lnTo>
                        <a:pt x="347" y="1212"/>
                      </a:lnTo>
                      <a:lnTo>
                        <a:pt x="336" y="1209"/>
                      </a:lnTo>
                      <a:lnTo>
                        <a:pt x="324" y="1208"/>
                      </a:lnTo>
                      <a:lnTo>
                        <a:pt x="313" y="1207"/>
                      </a:lnTo>
                      <a:lnTo>
                        <a:pt x="302" y="1205"/>
                      </a:lnTo>
                      <a:lnTo>
                        <a:pt x="290" y="1204"/>
                      </a:lnTo>
                      <a:lnTo>
                        <a:pt x="278" y="1202"/>
                      </a:lnTo>
                      <a:lnTo>
                        <a:pt x="267" y="1200"/>
                      </a:lnTo>
                      <a:lnTo>
                        <a:pt x="256" y="1198"/>
                      </a:lnTo>
                      <a:lnTo>
                        <a:pt x="244" y="1195"/>
                      </a:lnTo>
                      <a:lnTo>
                        <a:pt x="235" y="1194"/>
                      </a:lnTo>
                      <a:lnTo>
                        <a:pt x="228" y="1192"/>
                      </a:lnTo>
                      <a:lnTo>
                        <a:pt x="219" y="1190"/>
                      </a:lnTo>
                      <a:lnTo>
                        <a:pt x="212" y="1189"/>
                      </a:lnTo>
                      <a:lnTo>
                        <a:pt x="203" y="1187"/>
                      </a:lnTo>
                      <a:lnTo>
                        <a:pt x="196" y="1185"/>
                      </a:lnTo>
                      <a:lnTo>
                        <a:pt x="187" y="1183"/>
                      </a:lnTo>
                      <a:lnTo>
                        <a:pt x="179" y="1181"/>
                      </a:lnTo>
                      <a:lnTo>
                        <a:pt x="163" y="1176"/>
                      </a:lnTo>
                      <a:lnTo>
                        <a:pt x="147" y="1171"/>
                      </a:lnTo>
                      <a:lnTo>
                        <a:pt x="132" y="1167"/>
                      </a:lnTo>
                      <a:lnTo>
                        <a:pt x="116" y="1161"/>
                      </a:lnTo>
                      <a:lnTo>
                        <a:pt x="100" y="1156"/>
                      </a:lnTo>
                      <a:lnTo>
                        <a:pt x="85" y="1149"/>
                      </a:lnTo>
                      <a:lnTo>
                        <a:pt x="70" y="1144"/>
                      </a:lnTo>
                      <a:lnTo>
                        <a:pt x="55" y="1138"/>
                      </a:lnTo>
                      <a:lnTo>
                        <a:pt x="40" y="1131"/>
                      </a:lnTo>
                      <a:lnTo>
                        <a:pt x="27" y="1125"/>
                      </a:lnTo>
                      <a:lnTo>
                        <a:pt x="13" y="1117"/>
                      </a:lnTo>
                      <a:lnTo>
                        <a:pt x="0" y="1111"/>
                      </a:lnTo>
                      <a:lnTo>
                        <a:pt x="126" y="785"/>
                      </a:lnTo>
                      <a:lnTo>
                        <a:pt x="134" y="791"/>
                      </a:lnTo>
                      <a:lnTo>
                        <a:pt x="143" y="798"/>
                      </a:lnTo>
                      <a:lnTo>
                        <a:pt x="151" y="803"/>
                      </a:lnTo>
                      <a:lnTo>
                        <a:pt x="160" y="809"/>
                      </a:lnTo>
                      <a:lnTo>
                        <a:pt x="169" y="816"/>
                      </a:lnTo>
                      <a:lnTo>
                        <a:pt x="178" y="822"/>
                      </a:lnTo>
                      <a:lnTo>
                        <a:pt x="187" y="828"/>
                      </a:lnTo>
                      <a:lnTo>
                        <a:pt x="197" y="834"/>
                      </a:lnTo>
                      <a:lnTo>
                        <a:pt x="207" y="839"/>
                      </a:lnTo>
                      <a:lnTo>
                        <a:pt x="216" y="846"/>
                      </a:lnTo>
                      <a:lnTo>
                        <a:pt x="226" y="851"/>
                      </a:lnTo>
                      <a:lnTo>
                        <a:pt x="235" y="856"/>
                      </a:lnTo>
                      <a:lnTo>
                        <a:pt x="246" y="862"/>
                      </a:lnTo>
                      <a:lnTo>
                        <a:pt x="256" y="867"/>
                      </a:lnTo>
                      <a:lnTo>
                        <a:pt x="266" y="871"/>
                      </a:lnTo>
                      <a:lnTo>
                        <a:pt x="277" y="877"/>
                      </a:lnTo>
                      <a:lnTo>
                        <a:pt x="288" y="881"/>
                      </a:lnTo>
                      <a:lnTo>
                        <a:pt x="298" y="884"/>
                      </a:lnTo>
                      <a:lnTo>
                        <a:pt x="309" y="889"/>
                      </a:lnTo>
                      <a:lnTo>
                        <a:pt x="320" y="892"/>
                      </a:lnTo>
                      <a:lnTo>
                        <a:pt x="331" y="895"/>
                      </a:lnTo>
                      <a:lnTo>
                        <a:pt x="342" y="898"/>
                      </a:lnTo>
                      <a:lnTo>
                        <a:pt x="354" y="900"/>
                      </a:lnTo>
                      <a:lnTo>
                        <a:pt x="364" y="901"/>
                      </a:lnTo>
                      <a:lnTo>
                        <a:pt x="376" y="904"/>
                      </a:lnTo>
                      <a:lnTo>
                        <a:pt x="388" y="905"/>
                      </a:lnTo>
                      <a:lnTo>
                        <a:pt x="400" y="905"/>
                      </a:lnTo>
                      <a:lnTo>
                        <a:pt x="411" y="905"/>
                      </a:lnTo>
                      <a:lnTo>
                        <a:pt x="423" y="905"/>
                      </a:lnTo>
                      <a:lnTo>
                        <a:pt x="436" y="904"/>
                      </a:lnTo>
                      <a:lnTo>
                        <a:pt x="448" y="902"/>
                      </a:lnTo>
                      <a:lnTo>
                        <a:pt x="459" y="900"/>
                      </a:lnTo>
                      <a:lnTo>
                        <a:pt x="465" y="899"/>
                      </a:lnTo>
                      <a:lnTo>
                        <a:pt x="470" y="898"/>
                      </a:lnTo>
                      <a:lnTo>
                        <a:pt x="474" y="896"/>
                      </a:lnTo>
                      <a:lnTo>
                        <a:pt x="478" y="895"/>
                      </a:lnTo>
                      <a:lnTo>
                        <a:pt x="484" y="893"/>
                      </a:lnTo>
                      <a:lnTo>
                        <a:pt x="488" y="891"/>
                      </a:lnTo>
                      <a:lnTo>
                        <a:pt x="491" y="889"/>
                      </a:lnTo>
                      <a:lnTo>
                        <a:pt x="495" y="886"/>
                      </a:lnTo>
                      <a:lnTo>
                        <a:pt x="500" y="883"/>
                      </a:lnTo>
                      <a:lnTo>
                        <a:pt x="503" y="881"/>
                      </a:lnTo>
                      <a:lnTo>
                        <a:pt x="506" y="878"/>
                      </a:lnTo>
                      <a:lnTo>
                        <a:pt x="509" y="874"/>
                      </a:lnTo>
                      <a:lnTo>
                        <a:pt x="513" y="870"/>
                      </a:lnTo>
                      <a:lnTo>
                        <a:pt x="516" y="867"/>
                      </a:lnTo>
                      <a:lnTo>
                        <a:pt x="519" y="863"/>
                      </a:lnTo>
                      <a:lnTo>
                        <a:pt x="521" y="859"/>
                      </a:lnTo>
                      <a:lnTo>
                        <a:pt x="523" y="854"/>
                      </a:lnTo>
                      <a:lnTo>
                        <a:pt x="525" y="849"/>
                      </a:lnTo>
                      <a:lnTo>
                        <a:pt x="526" y="845"/>
                      </a:lnTo>
                      <a:lnTo>
                        <a:pt x="527" y="840"/>
                      </a:lnTo>
                      <a:lnTo>
                        <a:pt x="527" y="836"/>
                      </a:lnTo>
                      <a:lnTo>
                        <a:pt x="527" y="831"/>
                      </a:lnTo>
                      <a:lnTo>
                        <a:pt x="527" y="827"/>
                      </a:lnTo>
                      <a:lnTo>
                        <a:pt x="527" y="822"/>
                      </a:lnTo>
                      <a:lnTo>
                        <a:pt x="526" y="818"/>
                      </a:lnTo>
                      <a:lnTo>
                        <a:pt x="525" y="814"/>
                      </a:lnTo>
                      <a:lnTo>
                        <a:pt x="524" y="810"/>
                      </a:lnTo>
                      <a:lnTo>
                        <a:pt x="522" y="806"/>
                      </a:lnTo>
                      <a:lnTo>
                        <a:pt x="521" y="803"/>
                      </a:lnTo>
                      <a:lnTo>
                        <a:pt x="519" y="801"/>
                      </a:lnTo>
                      <a:lnTo>
                        <a:pt x="517" y="798"/>
                      </a:lnTo>
                      <a:lnTo>
                        <a:pt x="515" y="796"/>
                      </a:lnTo>
                      <a:lnTo>
                        <a:pt x="509" y="791"/>
                      </a:lnTo>
                      <a:lnTo>
                        <a:pt x="505" y="788"/>
                      </a:lnTo>
                      <a:lnTo>
                        <a:pt x="500" y="785"/>
                      </a:lnTo>
                      <a:lnTo>
                        <a:pt x="493" y="782"/>
                      </a:lnTo>
                      <a:lnTo>
                        <a:pt x="487" y="778"/>
                      </a:lnTo>
                      <a:lnTo>
                        <a:pt x="482" y="776"/>
                      </a:lnTo>
                      <a:lnTo>
                        <a:pt x="474" y="774"/>
                      </a:lnTo>
                      <a:lnTo>
                        <a:pt x="468" y="772"/>
                      </a:lnTo>
                      <a:lnTo>
                        <a:pt x="461" y="770"/>
                      </a:lnTo>
                      <a:lnTo>
                        <a:pt x="454" y="768"/>
                      </a:lnTo>
                      <a:lnTo>
                        <a:pt x="448" y="767"/>
                      </a:lnTo>
                      <a:lnTo>
                        <a:pt x="440" y="764"/>
                      </a:lnTo>
                      <a:lnTo>
                        <a:pt x="433" y="763"/>
                      </a:lnTo>
                      <a:lnTo>
                        <a:pt x="426" y="762"/>
                      </a:lnTo>
                      <a:lnTo>
                        <a:pt x="419" y="761"/>
                      </a:lnTo>
                      <a:lnTo>
                        <a:pt x="412" y="760"/>
                      </a:lnTo>
                      <a:lnTo>
                        <a:pt x="399" y="759"/>
                      </a:lnTo>
                      <a:lnTo>
                        <a:pt x="385" y="757"/>
                      </a:lnTo>
                      <a:lnTo>
                        <a:pt x="371" y="755"/>
                      </a:lnTo>
                      <a:lnTo>
                        <a:pt x="357" y="753"/>
                      </a:lnTo>
                      <a:lnTo>
                        <a:pt x="343" y="750"/>
                      </a:lnTo>
                      <a:lnTo>
                        <a:pt x="329" y="747"/>
                      </a:lnTo>
                      <a:lnTo>
                        <a:pt x="315" y="744"/>
                      </a:lnTo>
                      <a:lnTo>
                        <a:pt x="302" y="740"/>
                      </a:lnTo>
                      <a:lnTo>
                        <a:pt x="289" y="737"/>
                      </a:lnTo>
                      <a:lnTo>
                        <a:pt x="275" y="732"/>
                      </a:lnTo>
                      <a:lnTo>
                        <a:pt x="262" y="728"/>
                      </a:lnTo>
                      <a:lnTo>
                        <a:pt x="249" y="724"/>
                      </a:lnTo>
                      <a:lnTo>
                        <a:pt x="237" y="719"/>
                      </a:lnTo>
                      <a:lnTo>
                        <a:pt x="224" y="713"/>
                      </a:lnTo>
                      <a:lnTo>
                        <a:pt x="212" y="708"/>
                      </a:lnTo>
                      <a:lnTo>
                        <a:pt x="200" y="701"/>
                      </a:lnTo>
                      <a:lnTo>
                        <a:pt x="189" y="695"/>
                      </a:lnTo>
                      <a:lnTo>
                        <a:pt x="177" y="689"/>
                      </a:lnTo>
                      <a:lnTo>
                        <a:pt x="166" y="681"/>
                      </a:lnTo>
                      <a:lnTo>
                        <a:pt x="154" y="674"/>
                      </a:lnTo>
                      <a:lnTo>
                        <a:pt x="145" y="666"/>
                      </a:lnTo>
                      <a:lnTo>
                        <a:pt x="134" y="659"/>
                      </a:lnTo>
                      <a:lnTo>
                        <a:pt x="125" y="650"/>
                      </a:lnTo>
                      <a:lnTo>
                        <a:pt x="116" y="640"/>
                      </a:lnTo>
                      <a:lnTo>
                        <a:pt x="106" y="631"/>
                      </a:lnTo>
                      <a:lnTo>
                        <a:pt x="98" y="621"/>
                      </a:lnTo>
                      <a:lnTo>
                        <a:pt x="91" y="612"/>
                      </a:lnTo>
                      <a:lnTo>
                        <a:pt x="83" y="601"/>
                      </a:lnTo>
                      <a:lnTo>
                        <a:pt x="77" y="589"/>
                      </a:lnTo>
                      <a:lnTo>
                        <a:pt x="70" y="578"/>
                      </a:lnTo>
                      <a:lnTo>
                        <a:pt x="64" y="566"/>
                      </a:lnTo>
                      <a:lnTo>
                        <a:pt x="59" y="554"/>
                      </a:lnTo>
                      <a:lnTo>
                        <a:pt x="54" y="543"/>
                      </a:lnTo>
                      <a:lnTo>
                        <a:pt x="51" y="531"/>
                      </a:lnTo>
                      <a:lnTo>
                        <a:pt x="48" y="521"/>
                      </a:lnTo>
                      <a:lnTo>
                        <a:pt x="45" y="509"/>
                      </a:lnTo>
                      <a:lnTo>
                        <a:pt x="43" y="498"/>
                      </a:lnTo>
                      <a:lnTo>
                        <a:pt x="40" y="486"/>
                      </a:lnTo>
                      <a:lnTo>
                        <a:pt x="38" y="475"/>
                      </a:lnTo>
                      <a:lnTo>
                        <a:pt x="37" y="464"/>
                      </a:lnTo>
                      <a:lnTo>
                        <a:pt x="37" y="452"/>
                      </a:lnTo>
                      <a:lnTo>
                        <a:pt x="36" y="440"/>
                      </a:lnTo>
                      <a:lnTo>
                        <a:pt x="36" y="430"/>
                      </a:lnTo>
                      <a:lnTo>
                        <a:pt x="36" y="418"/>
                      </a:lnTo>
                      <a:lnTo>
                        <a:pt x="37" y="406"/>
                      </a:lnTo>
                      <a:lnTo>
                        <a:pt x="38" y="394"/>
                      </a:lnTo>
                      <a:lnTo>
                        <a:pt x="39" y="384"/>
                      </a:lnTo>
                      <a:lnTo>
                        <a:pt x="40" y="372"/>
                      </a:lnTo>
                      <a:lnTo>
                        <a:pt x="43" y="361"/>
                      </a:lnTo>
                      <a:lnTo>
                        <a:pt x="45" y="350"/>
                      </a:lnTo>
                      <a:lnTo>
                        <a:pt x="48" y="339"/>
                      </a:lnTo>
                      <a:lnTo>
                        <a:pt x="50" y="328"/>
                      </a:lnTo>
                      <a:lnTo>
                        <a:pt x="53" y="317"/>
                      </a:lnTo>
                      <a:lnTo>
                        <a:pt x="56" y="307"/>
                      </a:lnTo>
                      <a:lnTo>
                        <a:pt x="61" y="296"/>
                      </a:lnTo>
                      <a:lnTo>
                        <a:pt x="64" y="285"/>
                      </a:lnTo>
                      <a:lnTo>
                        <a:pt x="68" y="276"/>
                      </a:lnTo>
                      <a:lnTo>
                        <a:pt x="72" y="266"/>
                      </a:lnTo>
                      <a:lnTo>
                        <a:pt x="78" y="255"/>
                      </a:lnTo>
                      <a:lnTo>
                        <a:pt x="82" y="246"/>
                      </a:lnTo>
                      <a:lnTo>
                        <a:pt x="87" y="237"/>
                      </a:lnTo>
                      <a:lnTo>
                        <a:pt x="93" y="228"/>
                      </a:lnTo>
                      <a:lnTo>
                        <a:pt x="98" y="219"/>
                      </a:lnTo>
                      <a:lnTo>
                        <a:pt x="104" y="211"/>
                      </a:lnTo>
                      <a:lnTo>
                        <a:pt x="112" y="199"/>
                      </a:lnTo>
                      <a:lnTo>
                        <a:pt x="121" y="187"/>
                      </a:lnTo>
                      <a:lnTo>
                        <a:pt x="130" y="175"/>
                      </a:lnTo>
                      <a:lnTo>
                        <a:pt x="140" y="165"/>
                      </a:lnTo>
                      <a:lnTo>
                        <a:pt x="150" y="154"/>
                      </a:lnTo>
                      <a:lnTo>
                        <a:pt x="160" y="144"/>
                      </a:lnTo>
                      <a:lnTo>
                        <a:pt x="170" y="135"/>
                      </a:lnTo>
                      <a:lnTo>
                        <a:pt x="181" y="125"/>
                      </a:lnTo>
                      <a:lnTo>
                        <a:pt x="193" y="115"/>
                      </a:lnTo>
                      <a:lnTo>
                        <a:pt x="205" y="107"/>
                      </a:lnTo>
                      <a:lnTo>
                        <a:pt x="215" y="98"/>
                      </a:lnTo>
                      <a:lnTo>
                        <a:pt x="228" y="90"/>
                      </a:lnTo>
                      <a:lnTo>
                        <a:pt x="240" y="82"/>
                      </a:lnTo>
                      <a:lnTo>
                        <a:pt x="253" y="75"/>
                      </a:lnTo>
                      <a:lnTo>
                        <a:pt x="265" y="68"/>
                      </a:lnTo>
                      <a:lnTo>
                        <a:pt x="278" y="61"/>
                      </a:lnTo>
                      <a:lnTo>
                        <a:pt x="291" y="55"/>
                      </a:lnTo>
                      <a:lnTo>
                        <a:pt x="305" y="49"/>
                      </a:lnTo>
                      <a:lnTo>
                        <a:pt x="319" y="44"/>
                      </a:lnTo>
                      <a:lnTo>
                        <a:pt x="332" y="38"/>
                      </a:lnTo>
                      <a:lnTo>
                        <a:pt x="346" y="33"/>
                      </a:lnTo>
                      <a:lnTo>
                        <a:pt x="360" y="29"/>
                      </a:lnTo>
                      <a:lnTo>
                        <a:pt x="374" y="24"/>
                      </a:lnTo>
                      <a:lnTo>
                        <a:pt x="389" y="20"/>
                      </a:lnTo>
                      <a:lnTo>
                        <a:pt x="404" y="17"/>
                      </a:lnTo>
                      <a:lnTo>
                        <a:pt x="419" y="14"/>
                      </a:lnTo>
                      <a:lnTo>
                        <a:pt x="434" y="11"/>
                      </a:lnTo>
                      <a:lnTo>
                        <a:pt x="449" y="7"/>
                      </a:lnTo>
                      <a:lnTo>
                        <a:pt x="464" y="5"/>
                      </a:lnTo>
                      <a:lnTo>
                        <a:pt x="478" y="4"/>
                      </a:lnTo>
                      <a:lnTo>
                        <a:pt x="494" y="2"/>
                      </a:lnTo>
                      <a:lnTo>
                        <a:pt x="509" y="1"/>
                      </a:lnTo>
                      <a:close/>
                    </a:path>
                  </a:pathLst>
                </a:custGeom>
                <a:solidFill>
                  <a:srgbClr val="FFFFFF"/>
                </a:solidFill>
                <a:ln w="9525">
                  <a:noFill/>
                  <a:round/>
                  <a:headEnd/>
                  <a:tailEnd/>
                </a:ln>
              </p:spPr>
              <p:txBody>
                <a:bodyPr/>
                <a:lstStyle/>
                <a:p>
                  <a:pPr>
                    <a:defRPr/>
                  </a:pPr>
                  <a:endParaRPr lang="en-AU" dirty="0"/>
                </a:p>
              </p:txBody>
            </p:sp>
            <p:sp>
              <p:nvSpPr>
                <p:cNvPr id="42" name="Freeform 48"/>
                <p:cNvSpPr>
                  <a:spLocks/>
                </p:cNvSpPr>
                <p:nvPr/>
              </p:nvSpPr>
              <p:spPr bwMode="auto">
                <a:xfrm>
                  <a:off x="5522" y="293"/>
                  <a:ext cx="71" cy="90"/>
                </a:xfrm>
                <a:custGeom>
                  <a:avLst/>
                  <a:gdLst/>
                  <a:ahLst/>
                  <a:cxnLst>
                    <a:cxn ang="0">
                      <a:pos x="588" y="1"/>
                    </a:cxn>
                    <a:cxn ang="0">
                      <a:pos x="681" y="12"/>
                    </a:cxn>
                    <a:cxn ang="0">
                      <a:pos x="774" y="36"/>
                    </a:cxn>
                    <a:cxn ang="0">
                      <a:pos x="860" y="73"/>
                    </a:cxn>
                    <a:cxn ang="0">
                      <a:pos x="790" y="390"/>
                    </a:cxn>
                    <a:cxn ang="0">
                      <a:pos x="724" y="355"/>
                    </a:cxn>
                    <a:cxn ang="0">
                      <a:pos x="658" y="329"/>
                    </a:cxn>
                    <a:cxn ang="0">
                      <a:pos x="589" y="315"/>
                    </a:cxn>
                    <a:cxn ang="0">
                      <a:pos x="517" y="320"/>
                    </a:cxn>
                    <a:cxn ang="0">
                      <a:pos x="485" y="332"/>
                    </a:cxn>
                    <a:cxn ang="0">
                      <a:pos x="466" y="355"/>
                    </a:cxn>
                    <a:cxn ang="0">
                      <a:pos x="461" y="381"/>
                    </a:cxn>
                    <a:cxn ang="0">
                      <a:pos x="471" y="404"/>
                    </a:cxn>
                    <a:cxn ang="0">
                      <a:pos x="522" y="427"/>
                    </a:cxn>
                    <a:cxn ang="0">
                      <a:pos x="628" y="457"/>
                    </a:cxn>
                    <a:cxn ang="0">
                      <a:pos x="734" y="488"/>
                    </a:cxn>
                    <a:cxn ang="0">
                      <a:pos x="827" y="531"/>
                    </a:cxn>
                    <a:cxn ang="0">
                      <a:pos x="903" y="603"/>
                    </a:cxn>
                    <a:cxn ang="0">
                      <a:pos x="941" y="684"/>
                    </a:cxn>
                    <a:cxn ang="0">
                      <a:pos x="958" y="764"/>
                    </a:cxn>
                    <a:cxn ang="0">
                      <a:pos x="957" y="847"/>
                    </a:cxn>
                    <a:cxn ang="0">
                      <a:pos x="940" y="926"/>
                    </a:cxn>
                    <a:cxn ang="0">
                      <a:pos x="907" y="998"/>
                    </a:cxn>
                    <a:cxn ang="0">
                      <a:pos x="857" y="1063"/>
                    </a:cxn>
                    <a:cxn ang="0">
                      <a:pos x="798" y="1116"/>
                    </a:cxn>
                    <a:cxn ang="0">
                      <a:pos x="727" y="1157"/>
                    </a:cxn>
                    <a:cxn ang="0">
                      <a:pos x="648" y="1187"/>
                    </a:cxn>
                    <a:cxn ang="0">
                      <a:pos x="566" y="1206"/>
                    </a:cxn>
                    <a:cxn ang="0">
                      <a:pos x="485" y="1215"/>
                    </a:cxn>
                    <a:cxn ang="0">
                      <a:pos x="405" y="1216"/>
                    </a:cxn>
                    <a:cxn ang="0">
                      <a:pos x="324" y="1208"/>
                    </a:cxn>
                    <a:cxn ang="0">
                      <a:pos x="244" y="1195"/>
                    </a:cxn>
                    <a:cxn ang="0">
                      <a:pos x="188" y="1183"/>
                    </a:cxn>
                    <a:cxn ang="0">
                      <a:pos x="117" y="1161"/>
                    </a:cxn>
                    <a:cxn ang="0">
                      <a:pos x="13" y="1117"/>
                    </a:cxn>
                    <a:cxn ang="0">
                      <a:pos x="170" y="816"/>
                    </a:cxn>
                    <a:cxn ang="0">
                      <a:pos x="236" y="856"/>
                    </a:cxn>
                    <a:cxn ang="0">
                      <a:pos x="309" y="889"/>
                    </a:cxn>
                    <a:cxn ang="0">
                      <a:pos x="388" y="905"/>
                    </a:cxn>
                    <a:cxn ang="0">
                      <a:pos x="465" y="899"/>
                    </a:cxn>
                    <a:cxn ang="0">
                      <a:pos x="496" y="886"/>
                    </a:cxn>
                    <a:cxn ang="0">
                      <a:pos x="519" y="863"/>
                    </a:cxn>
                    <a:cxn ang="0">
                      <a:pos x="528" y="831"/>
                    </a:cxn>
                    <a:cxn ang="0">
                      <a:pos x="522" y="803"/>
                    </a:cxn>
                    <a:cxn ang="0">
                      <a:pos x="494" y="782"/>
                    </a:cxn>
                    <a:cxn ang="0">
                      <a:pos x="448" y="767"/>
                    </a:cxn>
                    <a:cxn ang="0">
                      <a:pos x="385" y="757"/>
                    </a:cxn>
                    <a:cxn ang="0">
                      <a:pos x="289" y="737"/>
                    </a:cxn>
                    <a:cxn ang="0">
                      <a:pos x="201" y="701"/>
                    </a:cxn>
                    <a:cxn ang="0">
                      <a:pos x="125" y="650"/>
                    </a:cxn>
                    <a:cxn ang="0">
                      <a:pos x="71" y="578"/>
                    </a:cxn>
                    <a:cxn ang="0">
                      <a:pos x="43" y="498"/>
                    </a:cxn>
                    <a:cxn ang="0">
                      <a:pos x="37" y="418"/>
                    </a:cxn>
                    <a:cxn ang="0">
                      <a:pos x="47" y="339"/>
                    </a:cxn>
                    <a:cxn ang="0">
                      <a:pos x="73" y="266"/>
                    </a:cxn>
                    <a:cxn ang="0">
                      <a:pos x="112" y="199"/>
                    </a:cxn>
                    <a:cxn ang="0">
                      <a:pos x="182" y="125"/>
                    </a:cxn>
                    <a:cxn ang="0">
                      <a:pos x="266" y="68"/>
                    </a:cxn>
                    <a:cxn ang="0">
                      <a:pos x="361" y="29"/>
                    </a:cxn>
                    <a:cxn ang="0">
                      <a:pos x="464" y="5"/>
                    </a:cxn>
                  </a:cxnLst>
                  <a:rect l="0" t="0" r="r" b="b"/>
                  <a:pathLst>
                    <a:path w="960" h="1216">
                      <a:moveTo>
                        <a:pt x="510" y="1"/>
                      </a:moveTo>
                      <a:lnTo>
                        <a:pt x="523" y="1"/>
                      </a:lnTo>
                      <a:lnTo>
                        <a:pt x="535" y="0"/>
                      </a:lnTo>
                      <a:lnTo>
                        <a:pt x="548" y="0"/>
                      </a:lnTo>
                      <a:lnTo>
                        <a:pt x="562" y="0"/>
                      </a:lnTo>
                      <a:lnTo>
                        <a:pt x="575" y="0"/>
                      </a:lnTo>
                      <a:lnTo>
                        <a:pt x="588" y="1"/>
                      </a:lnTo>
                      <a:lnTo>
                        <a:pt x="601" y="2"/>
                      </a:lnTo>
                      <a:lnTo>
                        <a:pt x="615" y="3"/>
                      </a:lnTo>
                      <a:lnTo>
                        <a:pt x="628" y="4"/>
                      </a:lnTo>
                      <a:lnTo>
                        <a:pt x="642" y="5"/>
                      </a:lnTo>
                      <a:lnTo>
                        <a:pt x="655" y="7"/>
                      </a:lnTo>
                      <a:lnTo>
                        <a:pt x="669" y="9"/>
                      </a:lnTo>
                      <a:lnTo>
                        <a:pt x="681" y="12"/>
                      </a:lnTo>
                      <a:lnTo>
                        <a:pt x="695" y="15"/>
                      </a:lnTo>
                      <a:lnTo>
                        <a:pt x="708" y="18"/>
                      </a:lnTo>
                      <a:lnTo>
                        <a:pt x="722" y="21"/>
                      </a:lnTo>
                      <a:lnTo>
                        <a:pt x="735" y="24"/>
                      </a:lnTo>
                      <a:lnTo>
                        <a:pt x="749" y="28"/>
                      </a:lnTo>
                      <a:lnTo>
                        <a:pt x="761" y="32"/>
                      </a:lnTo>
                      <a:lnTo>
                        <a:pt x="774" y="36"/>
                      </a:lnTo>
                      <a:lnTo>
                        <a:pt x="787" y="40"/>
                      </a:lnTo>
                      <a:lnTo>
                        <a:pt x="800" y="46"/>
                      </a:lnTo>
                      <a:lnTo>
                        <a:pt x="811" y="50"/>
                      </a:lnTo>
                      <a:lnTo>
                        <a:pt x="824" y="55"/>
                      </a:lnTo>
                      <a:lnTo>
                        <a:pt x="836" y="61"/>
                      </a:lnTo>
                      <a:lnTo>
                        <a:pt x="849" y="67"/>
                      </a:lnTo>
                      <a:lnTo>
                        <a:pt x="860" y="73"/>
                      </a:lnTo>
                      <a:lnTo>
                        <a:pt x="872" y="79"/>
                      </a:lnTo>
                      <a:lnTo>
                        <a:pt x="883" y="85"/>
                      </a:lnTo>
                      <a:lnTo>
                        <a:pt x="895" y="93"/>
                      </a:lnTo>
                      <a:lnTo>
                        <a:pt x="905" y="99"/>
                      </a:lnTo>
                      <a:lnTo>
                        <a:pt x="916" y="107"/>
                      </a:lnTo>
                      <a:lnTo>
                        <a:pt x="804" y="399"/>
                      </a:lnTo>
                      <a:lnTo>
                        <a:pt x="790" y="390"/>
                      </a:lnTo>
                      <a:lnTo>
                        <a:pt x="774" y="381"/>
                      </a:lnTo>
                      <a:lnTo>
                        <a:pt x="767" y="376"/>
                      </a:lnTo>
                      <a:lnTo>
                        <a:pt x="758" y="372"/>
                      </a:lnTo>
                      <a:lnTo>
                        <a:pt x="750" y="368"/>
                      </a:lnTo>
                      <a:lnTo>
                        <a:pt x="741" y="363"/>
                      </a:lnTo>
                      <a:lnTo>
                        <a:pt x="733" y="359"/>
                      </a:lnTo>
                      <a:lnTo>
                        <a:pt x="724" y="355"/>
                      </a:lnTo>
                      <a:lnTo>
                        <a:pt x="714" y="351"/>
                      </a:lnTo>
                      <a:lnTo>
                        <a:pt x="705" y="346"/>
                      </a:lnTo>
                      <a:lnTo>
                        <a:pt x="696" y="343"/>
                      </a:lnTo>
                      <a:lnTo>
                        <a:pt x="687" y="339"/>
                      </a:lnTo>
                      <a:lnTo>
                        <a:pt x="677" y="336"/>
                      </a:lnTo>
                      <a:lnTo>
                        <a:pt x="668" y="332"/>
                      </a:lnTo>
                      <a:lnTo>
                        <a:pt x="658" y="329"/>
                      </a:lnTo>
                      <a:lnTo>
                        <a:pt x="648" y="326"/>
                      </a:lnTo>
                      <a:lnTo>
                        <a:pt x="638" y="324"/>
                      </a:lnTo>
                      <a:lnTo>
                        <a:pt x="628" y="322"/>
                      </a:lnTo>
                      <a:lnTo>
                        <a:pt x="618" y="320"/>
                      </a:lnTo>
                      <a:lnTo>
                        <a:pt x="608" y="317"/>
                      </a:lnTo>
                      <a:lnTo>
                        <a:pt x="598" y="316"/>
                      </a:lnTo>
                      <a:lnTo>
                        <a:pt x="589" y="315"/>
                      </a:lnTo>
                      <a:lnTo>
                        <a:pt x="578" y="315"/>
                      </a:lnTo>
                      <a:lnTo>
                        <a:pt x="568" y="314"/>
                      </a:lnTo>
                      <a:lnTo>
                        <a:pt x="558" y="315"/>
                      </a:lnTo>
                      <a:lnTo>
                        <a:pt x="548" y="315"/>
                      </a:lnTo>
                      <a:lnTo>
                        <a:pt x="537" y="316"/>
                      </a:lnTo>
                      <a:lnTo>
                        <a:pt x="528" y="317"/>
                      </a:lnTo>
                      <a:lnTo>
                        <a:pt x="517" y="320"/>
                      </a:lnTo>
                      <a:lnTo>
                        <a:pt x="508" y="322"/>
                      </a:lnTo>
                      <a:lnTo>
                        <a:pt x="503" y="323"/>
                      </a:lnTo>
                      <a:lnTo>
                        <a:pt x="500" y="325"/>
                      </a:lnTo>
                      <a:lnTo>
                        <a:pt x="496" y="326"/>
                      </a:lnTo>
                      <a:lnTo>
                        <a:pt x="493" y="328"/>
                      </a:lnTo>
                      <a:lnTo>
                        <a:pt x="488" y="330"/>
                      </a:lnTo>
                      <a:lnTo>
                        <a:pt x="485" y="332"/>
                      </a:lnTo>
                      <a:lnTo>
                        <a:pt x="482" y="336"/>
                      </a:lnTo>
                      <a:lnTo>
                        <a:pt x="479" y="338"/>
                      </a:lnTo>
                      <a:lnTo>
                        <a:pt x="476" y="341"/>
                      </a:lnTo>
                      <a:lnTo>
                        <a:pt x="472" y="344"/>
                      </a:lnTo>
                      <a:lnTo>
                        <a:pt x="470" y="347"/>
                      </a:lnTo>
                      <a:lnTo>
                        <a:pt x="468" y="351"/>
                      </a:lnTo>
                      <a:lnTo>
                        <a:pt x="466" y="355"/>
                      </a:lnTo>
                      <a:lnTo>
                        <a:pt x="464" y="358"/>
                      </a:lnTo>
                      <a:lnTo>
                        <a:pt x="462" y="362"/>
                      </a:lnTo>
                      <a:lnTo>
                        <a:pt x="461" y="367"/>
                      </a:lnTo>
                      <a:lnTo>
                        <a:pt x="461" y="370"/>
                      </a:lnTo>
                      <a:lnTo>
                        <a:pt x="461" y="373"/>
                      </a:lnTo>
                      <a:lnTo>
                        <a:pt x="461" y="376"/>
                      </a:lnTo>
                      <a:lnTo>
                        <a:pt x="461" y="381"/>
                      </a:lnTo>
                      <a:lnTo>
                        <a:pt x="461" y="384"/>
                      </a:lnTo>
                      <a:lnTo>
                        <a:pt x="462" y="387"/>
                      </a:lnTo>
                      <a:lnTo>
                        <a:pt x="463" y="391"/>
                      </a:lnTo>
                      <a:lnTo>
                        <a:pt x="465" y="394"/>
                      </a:lnTo>
                      <a:lnTo>
                        <a:pt x="466" y="398"/>
                      </a:lnTo>
                      <a:lnTo>
                        <a:pt x="469" y="401"/>
                      </a:lnTo>
                      <a:lnTo>
                        <a:pt x="471" y="404"/>
                      </a:lnTo>
                      <a:lnTo>
                        <a:pt x="475" y="407"/>
                      </a:lnTo>
                      <a:lnTo>
                        <a:pt x="478" y="411"/>
                      </a:lnTo>
                      <a:lnTo>
                        <a:pt x="482" y="413"/>
                      </a:lnTo>
                      <a:lnTo>
                        <a:pt x="486" y="415"/>
                      </a:lnTo>
                      <a:lnTo>
                        <a:pt x="492" y="417"/>
                      </a:lnTo>
                      <a:lnTo>
                        <a:pt x="507" y="422"/>
                      </a:lnTo>
                      <a:lnTo>
                        <a:pt x="522" y="427"/>
                      </a:lnTo>
                      <a:lnTo>
                        <a:pt x="536" y="432"/>
                      </a:lnTo>
                      <a:lnTo>
                        <a:pt x="551" y="436"/>
                      </a:lnTo>
                      <a:lnTo>
                        <a:pt x="566" y="440"/>
                      </a:lnTo>
                      <a:lnTo>
                        <a:pt x="582" y="445"/>
                      </a:lnTo>
                      <a:lnTo>
                        <a:pt x="597" y="448"/>
                      </a:lnTo>
                      <a:lnTo>
                        <a:pt x="613" y="452"/>
                      </a:lnTo>
                      <a:lnTo>
                        <a:pt x="628" y="457"/>
                      </a:lnTo>
                      <a:lnTo>
                        <a:pt x="644" y="461"/>
                      </a:lnTo>
                      <a:lnTo>
                        <a:pt x="659" y="464"/>
                      </a:lnTo>
                      <a:lnTo>
                        <a:pt x="674" y="468"/>
                      </a:lnTo>
                      <a:lnTo>
                        <a:pt x="689" y="473"/>
                      </a:lnTo>
                      <a:lnTo>
                        <a:pt x="704" y="478"/>
                      </a:lnTo>
                      <a:lnTo>
                        <a:pt x="719" y="482"/>
                      </a:lnTo>
                      <a:lnTo>
                        <a:pt x="734" y="488"/>
                      </a:lnTo>
                      <a:lnTo>
                        <a:pt x="747" y="492"/>
                      </a:lnTo>
                      <a:lnTo>
                        <a:pt x="762" y="498"/>
                      </a:lnTo>
                      <a:lnTo>
                        <a:pt x="776" y="504"/>
                      </a:lnTo>
                      <a:lnTo>
                        <a:pt x="789" y="510"/>
                      </a:lnTo>
                      <a:lnTo>
                        <a:pt x="803" y="516"/>
                      </a:lnTo>
                      <a:lnTo>
                        <a:pt x="816" y="524"/>
                      </a:lnTo>
                      <a:lnTo>
                        <a:pt x="827" y="531"/>
                      </a:lnTo>
                      <a:lnTo>
                        <a:pt x="840" y="540"/>
                      </a:lnTo>
                      <a:lnTo>
                        <a:pt x="852" y="548"/>
                      </a:lnTo>
                      <a:lnTo>
                        <a:pt x="863" y="558"/>
                      </a:lnTo>
                      <a:lnTo>
                        <a:pt x="873" y="569"/>
                      </a:lnTo>
                      <a:lnTo>
                        <a:pt x="884" y="579"/>
                      </a:lnTo>
                      <a:lnTo>
                        <a:pt x="893" y="591"/>
                      </a:lnTo>
                      <a:lnTo>
                        <a:pt x="903" y="603"/>
                      </a:lnTo>
                      <a:lnTo>
                        <a:pt x="912" y="616"/>
                      </a:lnTo>
                      <a:lnTo>
                        <a:pt x="919" y="631"/>
                      </a:lnTo>
                      <a:lnTo>
                        <a:pt x="924" y="640"/>
                      </a:lnTo>
                      <a:lnTo>
                        <a:pt x="930" y="651"/>
                      </a:lnTo>
                      <a:lnTo>
                        <a:pt x="934" y="662"/>
                      </a:lnTo>
                      <a:lnTo>
                        <a:pt x="938" y="673"/>
                      </a:lnTo>
                      <a:lnTo>
                        <a:pt x="941" y="684"/>
                      </a:lnTo>
                      <a:lnTo>
                        <a:pt x="945" y="695"/>
                      </a:lnTo>
                      <a:lnTo>
                        <a:pt x="948" y="707"/>
                      </a:lnTo>
                      <a:lnTo>
                        <a:pt x="951" y="717"/>
                      </a:lnTo>
                      <a:lnTo>
                        <a:pt x="953" y="729"/>
                      </a:lnTo>
                      <a:lnTo>
                        <a:pt x="955" y="741"/>
                      </a:lnTo>
                      <a:lnTo>
                        <a:pt x="956" y="753"/>
                      </a:lnTo>
                      <a:lnTo>
                        <a:pt x="958" y="764"/>
                      </a:lnTo>
                      <a:lnTo>
                        <a:pt x="960" y="776"/>
                      </a:lnTo>
                      <a:lnTo>
                        <a:pt x="960" y="788"/>
                      </a:lnTo>
                      <a:lnTo>
                        <a:pt x="960" y="800"/>
                      </a:lnTo>
                      <a:lnTo>
                        <a:pt x="960" y="812"/>
                      </a:lnTo>
                      <a:lnTo>
                        <a:pt x="960" y="823"/>
                      </a:lnTo>
                      <a:lnTo>
                        <a:pt x="958" y="835"/>
                      </a:lnTo>
                      <a:lnTo>
                        <a:pt x="957" y="847"/>
                      </a:lnTo>
                      <a:lnTo>
                        <a:pt x="956" y="859"/>
                      </a:lnTo>
                      <a:lnTo>
                        <a:pt x="954" y="869"/>
                      </a:lnTo>
                      <a:lnTo>
                        <a:pt x="952" y="881"/>
                      </a:lnTo>
                      <a:lnTo>
                        <a:pt x="950" y="893"/>
                      </a:lnTo>
                      <a:lnTo>
                        <a:pt x="947" y="904"/>
                      </a:lnTo>
                      <a:lnTo>
                        <a:pt x="944" y="915"/>
                      </a:lnTo>
                      <a:lnTo>
                        <a:pt x="940" y="926"/>
                      </a:lnTo>
                      <a:lnTo>
                        <a:pt x="937" y="937"/>
                      </a:lnTo>
                      <a:lnTo>
                        <a:pt x="933" y="947"/>
                      </a:lnTo>
                      <a:lnTo>
                        <a:pt x="929" y="957"/>
                      </a:lnTo>
                      <a:lnTo>
                        <a:pt x="923" y="968"/>
                      </a:lnTo>
                      <a:lnTo>
                        <a:pt x="919" y="977"/>
                      </a:lnTo>
                      <a:lnTo>
                        <a:pt x="914" y="987"/>
                      </a:lnTo>
                      <a:lnTo>
                        <a:pt x="907" y="998"/>
                      </a:lnTo>
                      <a:lnTo>
                        <a:pt x="901" y="1008"/>
                      </a:lnTo>
                      <a:lnTo>
                        <a:pt x="895" y="1018"/>
                      </a:lnTo>
                      <a:lnTo>
                        <a:pt x="887" y="1028"/>
                      </a:lnTo>
                      <a:lnTo>
                        <a:pt x="881" y="1037"/>
                      </a:lnTo>
                      <a:lnTo>
                        <a:pt x="873" y="1046"/>
                      </a:lnTo>
                      <a:lnTo>
                        <a:pt x="866" y="1054"/>
                      </a:lnTo>
                      <a:lnTo>
                        <a:pt x="857" y="1063"/>
                      </a:lnTo>
                      <a:lnTo>
                        <a:pt x="850" y="1071"/>
                      </a:lnTo>
                      <a:lnTo>
                        <a:pt x="841" y="1080"/>
                      </a:lnTo>
                      <a:lnTo>
                        <a:pt x="833" y="1087"/>
                      </a:lnTo>
                      <a:lnTo>
                        <a:pt x="824" y="1095"/>
                      </a:lnTo>
                      <a:lnTo>
                        <a:pt x="816" y="1102"/>
                      </a:lnTo>
                      <a:lnTo>
                        <a:pt x="806" y="1109"/>
                      </a:lnTo>
                      <a:lnTo>
                        <a:pt x="798" y="1116"/>
                      </a:lnTo>
                      <a:lnTo>
                        <a:pt x="788" y="1123"/>
                      </a:lnTo>
                      <a:lnTo>
                        <a:pt x="778" y="1129"/>
                      </a:lnTo>
                      <a:lnTo>
                        <a:pt x="769" y="1135"/>
                      </a:lnTo>
                      <a:lnTo>
                        <a:pt x="758" y="1141"/>
                      </a:lnTo>
                      <a:lnTo>
                        <a:pt x="749" y="1146"/>
                      </a:lnTo>
                      <a:lnTo>
                        <a:pt x="738" y="1152"/>
                      </a:lnTo>
                      <a:lnTo>
                        <a:pt x="727" y="1157"/>
                      </a:lnTo>
                      <a:lnTo>
                        <a:pt x="717" y="1162"/>
                      </a:lnTo>
                      <a:lnTo>
                        <a:pt x="706" y="1167"/>
                      </a:lnTo>
                      <a:lnTo>
                        <a:pt x="694" y="1171"/>
                      </a:lnTo>
                      <a:lnTo>
                        <a:pt x="684" y="1175"/>
                      </a:lnTo>
                      <a:lnTo>
                        <a:pt x="672" y="1179"/>
                      </a:lnTo>
                      <a:lnTo>
                        <a:pt x="660" y="1184"/>
                      </a:lnTo>
                      <a:lnTo>
                        <a:pt x="648" y="1187"/>
                      </a:lnTo>
                      <a:lnTo>
                        <a:pt x="637" y="1190"/>
                      </a:lnTo>
                      <a:lnTo>
                        <a:pt x="624" y="1193"/>
                      </a:lnTo>
                      <a:lnTo>
                        <a:pt x="612" y="1197"/>
                      </a:lnTo>
                      <a:lnTo>
                        <a:pt x="600" y="1200"/>
                      </a:lnTo>
                      <a:lnTo>
                        <a:pt x="589" y="1202"/>
                      </a:lnTo>
                      <a:lnTo>
                        <a:pt x="577" y="1204"/>
                      </a:lnTo>
                      <a:lnTo>
                        <a:pt x="566" y="1206"/>
                      </a:lnTo>
                      <a:lnTo>
                        <a:pt x="555" y="1208"/>
                      </a:lnTo>
                      <a:lnTo>
                        <a:pt x="543" y="1209"/>
                      </a:lnTo>
                      <a:lnTo>
                        <a:pt x="531" y="1210"/>
                      </a:lnTo>
                      <a:lnTo>
                        <a:pt x="519" y="1213"/>
                      </a:lnTo>
                      <a:lnTo>
                        <a:pt x="509" y="1214"/>
                      </a:lnTo>
                      <a:lnTo>
                        <a:pt x="497" y="1215"/>
                      </a:lnTo>
                      <a:lnTo>
                        <a:pt x="485" y="1215"/>
                      </a:lnTo>
                      <a:lnTo>
                        <a:pt x="474" y="1216"/>
                      </a:lnTo>
                      <a:lnTo>
                        <a:pt x="462" y="1216"/>
                      </a:lnTo>
                      <a:lnTo>
                        <a:pt x="451" y="1216"/>
                      </a:lnTo>
                      <a:lnTo>
                        <a:pt x="439" y="1216"/>
                      </a:lnTo>
                      <a:lnTo>
                        <a:pt x="428" y="1216"/>
                      </a:lnTo>
                      <a:lnTo>
                        <a:pt x="416" y="1216"/>
                      </a:lnTo>
                      <a:lnTo>
                        <a:pt x="405" y="1216"/>
                      </a:lnTo>
                      <a:lnTo>
                        <a:pt x="394" y="1215"/>
                      </a:lnTo>
                      <a:lnTo>
                        <a:pt x="382" y="1214"/>
                      </a:lnTo>
                      <a:lnTo>
                        <a:pt x="370" y="1214"/>
                      </a:lnTo>
                      <a:lnTo>
                        <a:pt x="360" y="1213"/>
                      </a:lnTo>
                      <a:lnTo>
                        <a:pt x="348" y="1212"/>
                      </a:lnTo>
                      <a:lnTo>
                        <a:pt x="336" y="1209"/>
                      </a:lnTo>
                      <a:lnTo>
                        <a:pt x="324" y="1208"/>
                      </a:lnTo>
                      <a:lnTo>
                        <a:pt x="314" y="1207"/>
                      </a:lnTo>
                      <a:lnTo>
                        <a:pt x="302" y="1205"/>
                      </a:lnTo>
                      <a:lnTo>
                        <a:pt x="290" y="1204"/>
                      </a:lnTo>
                      <a:lnTo>
                        <a:pt x="279" y="1202"/>
                      </a:lnTo>
                      <a:lnTo>
                        <a:pt x="268" y="1200"/>
                      </a:lnTo>
                      <a:lnTo>
                        <a:pt x="256" y="1198"/>
                      </a:lnTo>
                      <a:lnTo>
                        <a:pt x="244" y="1195"/>
                      </a:lnTo>
                      <a:lnTo>
                        <a:pt x="236" y="1194"/>
                      </a:lnTo>
                      <a:lnTo>
                        <a:pt x="228" y="1192"/>
                      </a:lnTo>
                      <a:lnTo>
                        <a:pt x="220" y="1190"/>
                      </a:lnTo>
                      <a:lnTo>
                        <a:pt x="212" y="1189"/>
                      </a:lnTo>
                      <a:lnTo>
                        <a:pt x="204" y="1187"/>
                      </a:lnTo>
                      <a:lnTo>
                        <a:pt x="195" y="1185"/>
                      </a:lnTo>
                      <a:lnTo>
                        <a:pt x="188" y="1183"/>
                      </a:lnTo>
                      <a:lnTo>
                        <a:pt x="179" y="1181"/>
                      </a:lnTo>
                      <a:lnTo>
                        <a:pt x="172" y="1178"/>
                      </a:lnTo>
                      <a:lnTo>
                        <a:pt x="163" y="1176"/>
                      </a:lnTo>
                      <a:lnTo>
                        <a:pt x="156" y="1174"/>
                      </a:lnTo>
                      <a:lnTo>
                        <a:pt x="147" y="1171"/>
                      </a:lnTo>
                      <a:lnTo>
                        <a:pt x="131" y="1167"/>
                      </a:lnTo>
                      <a:lnTo>
                        <a:pt x="117" y="1161"/>
                      </a:lnTo>
                      <a:lnTo>
                        <a:pt x="101" y="1156"/>
                      </a:lnTo>
                      <a:lnTo>
                        <a:pt x="86" y="1149"/>
                      </a:lnTo>
                      <a:lnTo>
                        <a:pt x="71" y="1144"/>
                      </a:lnTo>
                      <a:lnTo>
                        <a:pt x="56" y="1138"/>
                      </a:lnTo>
                      <a:lnTo>
                        <a:pt x="41" y="1131"/>
                      </a:lnTo>
                      <a:lnTo>
                        <a:pt x="27" y="1125"/>
                      </a:lnTo>
                      <a:lnTo>
                        <a:pt x="13" y="1117"/>
                      </a:lnTo>
                      <a:lnTo>
                        <a:pt x="0" y="1111"/>
                      </a:lnTo>
                      <a:lnTo>
                        <a:pt x="126" y="785"/>
                      </a:lnTo>
                      <a:lnTo>
                        <a:pt x="135" y="791"/>
                      </a:lnTo>
                      <a:lnTo>
                        <a:pt x="143" y="798"/>
                      </a:lnTo>
                      <a:lnTo>
                        <a:pt x="152" y="803"/>
                      </a:lnTo>
                      <a:lnTo>
                        <a:pt x="160" y="809"/>
                      </a:lnTo>
                      <a:lnTo>
                        <a:pt x="170" y="816"/>
                      </a:lnTo>
                      <a:lnTo>
                        <a:pt x="178" y="822"/>
                      </a:lnTo>
                      <a:lnTo>
                        <a:pt x="188" y="828"/>
                      </a:lnTo>
                      <a:lnTo>
                        <a:pt x="198" y="834"/>
                      </a:lnTo>
                      <a:lnTo>
                        <a:pt x="207" y="839"/>
                      </a:lnTo>
                      <a:lnTo>
                        <a:pt x="217" y="846"/>
                      </a:lnTo>
                      <a:lnTo>
                        <a:pt x="226" y="851"/>
                      </a:lnTo>
                      <a:lnTo>
                        <a:pt x="236" y="856"/>
                      </a:lnTo>
                      <a:lnTo>
                        <a:pt x="247" y="862"/>
                      </a:lnTo>
                      <a:lnTo>
                        <a:pt x="256" y="867"/>
                      </a:lnTo>
                      <a:lnTo>
                        <a:pt x="267" y="871"/>
                      </a:lnTo>
                      <a:lnTo>
                        <a:pt x="277" y="877"/>
                      </a:lnTo>
                      <a:lnTo>
                        <a:pt x="288" y="881"/>
                      </a:lnTo>
                      <a:lnTo>
                        <a:pt x="299" y="884"/>
                      </a:lnTo>
                      <a:lnTo>
                        <a:pt x="309" y="889"/>
                      </a:lnTo>
                      <a:lnTo>
                        <a:pt x="320" y="892"/>
                      </a:lnTo>
                      <a:lnTo>
                        <a:pt x="332" y="895"/>
                      </a:lnTo>
                      <a:lnTo>
                        <a:pt x="342" y="898"/>
                      </a:lnTo>
                      <a:lnTo>
                        <a:pt x="354" y="900"/>
                      </a:lnTo>
                      <a:lnTo>
                        <a:pt x="365" y="901"/>
                      </a:lnTo>
                      <a:lnTo>
                        <a:pt x="377" y="904"/>
                      </a:lnTo>
                      <a:lnTo>
                        <a:pt x="388" y="905"/>
                      </a:lnTo>
                      <a:lnTo>
                        <a:pt x="400" y="905"/>
                      </a:lnTo>
                      <a:lnTo>
                        <a:pt x="412" y="905"/>
                      </a:lnTo>
                      <a:lnTo>
                        <a:pt x="423" y="905"/>
                      </a:lnTo>
                      <a:lnTo>
                        <a:pt x="436" y="904"/>
                      </a:lnTo>
                      <a:lnTo>
                        <a:pt x="448" y="902"/>
                      </a:lnTo>
                      <a:lnTo>
                        <a:pt x="460" y="900"/>
                      </a:lnTo>
                      <a:lnTo>
                        <a:pt x="465" y="899"/>
                      </a:lnTo>
                      <a:lnTo>
                        <a:pt x="470" y="898"/>
                      </a:lnTo>
                      <a:lnTo>
                        <a:pt x="475" y="896"/>
                      </a:lnTo>
                      <a:lnTo>
                        <a:pt x="479" y="895"/>
                      </a:lnTo>
                      <a:lnTo>
                        <a:pt x="483" y="893"/>
                      </a:lnTo>
                      <a:lnTo>
                        <a:pt x="488" y="891"/>
                      </a:lnTo>
                      <a:lnTo>
                        <a:pt x="492" y="889"/>
                      </a:lnTo>
                      <a:lnTo>
                        <a:pt x="496" y="886"/>
                      </a:lnTo>
                      <a:lnTo>
                        <a:pt x="500" y="883"/>
                      </a:lnTo>
                      <a:lnTo>
                        <a:pt x="503" y="881"/>
                      </a:lnTo>
                      <a:lnTo>
                        <a:pt x="507" y="878"/>
                      </a:lnTo>
                      <a:lnTo>
                        <a:pt x="510" y="874"/>
                      </a:lnTo>
                      <a:lnTo>
                        <a:pt x="513" y="870"/>
                      </a:lnTo>
                      <a:lnTo>
                        <a:pt x="516" y="867"/>
                      </a:lnTo>
                      <a:lnTo>
                        <a:pt x="519" y="863"/>
                      </a:lnTo>
                      <a:lnTo>
                        <a:pt x="522" y="859"/>
                      </a:lnTo>
                      <a:lnTo>
                        <a:pt x="524" y="854"/>
                      </a:lnTo>
                      <a:lnTo>
                        <a:pt x="526" y="849"/>
                      </a:lnTo>
                      <a:lnTo>
                        <a:pt x="527" y="845"/>
                      </a:lnTo>
                      <a:lnTo>
                        <a:pt x="528" y="840"/>
                      </a:lnTo>
                      <a:lnTo>
                        <a:pt x="528" y="836"/>
                      </a:lnTo>
                      <a:lnTo>
                        <a:pt x="528" y="831"/>
                      </a:lnTo>
                      <a:lnTo>
                        <a:pt x="528" y="827"/>
                      </a:lnTo>
                      <a:lnTo>
                        <a:pt x="528" y="822"/>
                      </a:lnTo>
                      <a:lnTo>
                        <a:pt x="527" y="818"/>
                      </a:lnTo>
                      <a:lnTo>
                        <a:pt x="526" y="814"/>
                      </a:lnTo>
                      <a:lnTo>
                        <a:pt x="525" y="810"/>
                      </a:lnTo>
                      <a:lnTo>
                        <a:pt x="523" y="806"/>
                      </a:lnTo>
                      <a:lnTo>
                        <a:pt x="522" y="803"/>
                      </a:lnTo>
                      <a:lnTo>
                        <a:pt x="519" y="801"/>
                      </a:lnTo>
                      <a:lnTo>
                        <a:pt x="517" y="798"/>
                      </a:lnTo>
                      <a:lnTo>
                        <a:pt x="515" y="796"/>
                      </a:lnTo>
                      <a:lnTo>
                        <a:pt x="510" y="791"/>
                      </a:lnTo>
                      <a:lnTo>
                        <a:pt x="506" y="788"/>
                      </a:lnTo>
                      <a:lnTo>
                        <a:pt x="500" y="785"/>
                      </a:lnTo>
                      <a:lnTo>
                        <a:pt x="494" y="782"/>
                      </a:lnTo>
                      <a:lnTo>
                        <a:pt x="487" y="778"/>
                      </a:lnTo>
                      <a:lnTo>
                        <a:pt x="481" y="776"/>
                      </a:lnTo>
                      <a:lnTo>
                        <a:pt x="475" y="774"/>
                      </a:lnTo>
                      <a:lnTo>
                        <a:pt x="468" y="772"/>
                      </a:lnTo>
                      <a:lnTo>
                        <a:pt x="462" y="770"/>
                      </a:lnTo>
                      <a:lnTo>
                        <a:pt x="454" y="768"/>
                      </a:lnTo>
                      <a:lnTo>
                        <a:pt x="448" y="767"/>
                      </a:lnTo>
                      <a:lnTo>
                        <a:pt x="441" y="764"/>
                      </a:lnTo>
                      <a:lnTo>
                        <a:pt x="433" y="763"/>
                      </a:lnTo>
                      <a:lnTo>
                        <a:pt x="427" y="762"/>
                      </a:lnTo>
                      <a:lnTo>
                        <a:pt x="419" y="761"/>
                      </a:lnTo>
                      <a:lnTo>
                        <a:pt x="413" y="760"/>
                      </a:lnTo>
                      <a:lnTo>
                        <a:pt x="399" y="759"/>
                      </a:lnTo>
                      <a:lnTo>
                        <a:pt x="385" y="757"/>
                      </a:lnTo>
                      <a:lnTo>
                        <a:pt x="371" y="755"/>
                      </a:lnTo>
                      <a:lnTo>
                        <a:pt x="357" y="753"/>
                      </a:lnTo>
                      <a:lnTo>
                        <a:pt x="344" y="750"/>
                      </a:lnTo>
                      <a:lnTo>
                        <a:pt x="330" y="747"/>
                      </a:lnTo>
                      <a:lnTo>
                        <a:pt x="316" y="744"/>
                      </a:lnTo>
                      <a:lnTo>
                        <a:pt x="302" y="740"/>
                      </a:lnTo>
                      <a:lnTo>
                        <a:pt x="289" y="737"/>
                      </a:lnTo>
                      <a:lnTo>
                        <a:pt x="275" y="732"/>
                      </a:lnTo>
                      <a:lnTo>
                        <a:pt x="263" y="728"/>
                      </a:lnTo>
                      <a:lnTo>
                        <a:pt x="250" y="724"/>
                      </a:lnTo>
                      <a:lnTo>
                        <a:pt x="237" y="719"/>
                      </a:lnTo>
                      <a:lnTo>
                        <a:pt x="224" y="713"/>
                      </a:lnTo>
                      <a:lnTo>
                        <a:pt x="212" y="708"/>
                      </a:lnTo>
                      <a:lnTo>
                        <a:pt x="201" y="701"/>
                      </a:lnTo>
                      <a:lnTo>
                        <a:pt x="189" y="695"/>
                      </a:lnTo>
                      <a:lnTo>
                        <a:pt x="177" y="689"/>
                      </a:lnTo>
                      <a:lnTo>
                        <a:pt x="166" y="681"/>
                      </a:lnTo>
                      <a:lnTo>
                        <a:pt x="155" y="674"/>
                      </a:lnTo>
                      <a:lnTo>
                        <a:pt x="145" y="666"/>
                      </a:lnTo>
                      <a:lnTo>
                        <a:pt x="135" y="659"/>
                      </a:lnTo>
                      <a:lnTo>
                        <a:pt x="125" y="650"/>
                      </a:lnTo>
                      <a:lnTo>
                        <a:pt x="117" y="640"/>
                      </a:lnTo>
                      <a:lnTo>
                        <a:pt x="107" y="631"/>
                      </a:lnTo>
                      <a:lnTo>
                        <a:pt x="98" y="621"/>
                      </a:lnTo>
                      <a:lnTo>
                        <a:pt x="91" y="612"/>
                      </a:lnTo>
                      <a:lnTo>
                        <a:pt x="83" y="601"/>
                      </a:lnTo>
                      <a:lnTo>
                        <a:pt x="77" y="589"/>
                      </a:lnTo>
                      <a:lnTo>
                        <a:pt x="71" y="578"/>
                      </a:lnTo>
                      <a:lnTo>
                        <a:pt x="64" y="566"/>
                      </a:lnTo>
                      <a:lnTo>
                        <a:pt x="59" y="554"/>
                      </a:lnTo>
                      <a:lnTo>
                        <a:pt x="55" y="543"/>
                      </a:lnTo>
                      <a:lnTo>
                        <a:pt x="52" y="531"/>
                      </a:lnTo>
                      <a:lnTo>
                        <a:pt x="48" y="521"/>
                      </a:lnTo>
                      <a:lnTo>
                        <a:pt x="45" y="509"/>
                      </a:lnTo>
                      <a:lnTo>
                        <a:pt x="43" y="498"/>
                      </a:lnTo>
                      <a:lnTo>
                        <a:pt x="41" y="486"/>
                      </a:lnTo>
                      <a:lnTo>
                        <a:pt x="39" y="475"/>
                      </a:lnTo>
                      <a:lnTo>
                        <a:pt x="38" y="464"/>
                      </a:lnTo>
                      <a:lnTo>
                        <a:pt x="37" y="452"/>
                      </a:lnTo>
                      <a:lnTo>
                        <a:pt x="37" y="440"/>
                      </a:lnTo>
                      <a:lnTo>
                        <a:pt x="37" y="430"/>
                      </a:lnTo>
                      <a:lnTo>
                        <a:pt x="37" y="418"/>
                      </a:lnTo>
                      <a:lnTo>
                        <a:pt x="38" y="406"/>
                      </a:lnTo>
                      <a:lnTo>
                        <a:pt x="39" y="394"/>
                      </a:lnTo>
                      <a:lnTo>
                        <a:pt x="40" y="384"/>
                      </a:lnTo>
                      <a:lnTo>
                        <a:pt x="41" y="372"/>
                      </a:lnTo>
                      <a:lnTo>
                        <a:pt x="43" y="361"/>
                      </a:lnTo>
                      <a:lnTo>
                        <a:pt x="45" y="350"/>
                      </a:lnTo>
                      <a:lnTo>
                        <a:pt x="47" y="339"/>
                      </a:lnTo>
                      <a:lnTo>
                        <a:pt x="50" y="328"/>
                      </a:lnTo>
                      <a:lnTo>
                        <a:pt x="54" y="317"/>
                      </a:lnTo>
                      <a:lnTo>
                        <a:pt x="57" y="307"/>
                      </a:lnTo>
                      <a:lnTo>
                        <a:pt x="61" y="296"/>
                      </a:lnTo>
                      <a:lnTo>
                        <a:pt x="64" y="285"/>
                      </a:lnTo>
                      <a:lnTo>
                        <a:pt x="69" y="276"/>
                      </a:lnTo>
                      <a:lnTo>
                        <a:pt x="73" y="266"/>
                      </a:lnTo>
                      <a:lnTo>
                        <a:pt x="78" y="255"/>
                      </a:lnTo>
                      <a:lnTo>
                        <a:pt x="82" y="246"/>
                      </a:lnTo>
                      <a:lnTo>
                        <a:pt x="88" y="237"/>
                      </a:lnTo>
                      <a:lnTo>
                        <a:pt x="93" y="228"/>
                      </a:lnTo>
                      <a:lnTo>
                        <a:pt x="98" y="219"/>
                      </a:lnTo>
                      <a:lnTo>
                        <a:pt x="104" y="211"/>
                      </a:lnTo>
                      <a:lnTo>
                        <a:pt x="112" y="199"/>
                      </a:lnTo>
                      <a:lnTo>
                        <a:pt x="122" y="187"/>
                      </a:lnTo>
                      <a:lnTo>
                        <a:pt x="130" y="175"/>
                      </a:lnTo>
                      <a:lnTo>
                        <a:pt x="140" y="165"/>
                      </a:lnTo>
                      <a:lnTo>
                        <a:pt x="151" y="154"/>
                      </a:lnTo>
                      <a:lnTo>
                        <a:pt x="160" y="144"/>
                      </a:lnTo>
                      <a:lnTo>
                        <a:pt x="171" y="135"/>
                      </a:lnTo>
                      <a:lnTo>
                        <a:pt x="182" y="125"/>
                      </a:lnTo>
                      <a:lnTo>
                        <a:pt x="193" y="115"/>
                      </a:lnTo>
                      <a:lnTo>
                        <a:pt x="204" y="107"/>
                      </a:lnTo>
                      <a:lnTo>
                        <a:pt x="216" y="98"/>
                      </a:lnTo>
                      <a:lnTo>
                        <a:pt x="228" y="90"/>
                      </a:lnTo>
                      <a:lnTo>
                        <a:pt x="240" y="82"/>
                      </a:lnTo>
                      <a:lnTo>
                        <a:pt x="253" y="75"/>
                      </a:lnTo>
                      <a:lnTo>
                        <a:pt x="266" y="68"/>
                      </a:lnTo>
                      <a:lnTo>
                        <a:pt x="279" y="61"/>
                      </a:lnTo>
                      <a:lnTo>
                        <a:pt x="291" y="55"/>
                      </a:lnTo>
                      <a:lnTo>
                        <a:pt x="305" y="49"/>
                      </a:lnTo>
                      <a:lnTo>
                        <a:pt x="319" y="44"/>
                      </a:lnTo>
                      <a:lnTo>
                        <a:pt x="333" y="38"/>
                      </a:lnTo>
                      <a:lnTo>
                        <a:pt x="347" y="33"/>
                      </a:lnTo>
                      <a:lnTo>
                        <a:pt x="361" y="29"/>
                      </a:lnTo>
                      <a:lnTo>
                        <a:pt x="374" y="24"/>
                      </a:lnTo>
                      <a:lnTo>
                        <a:pt x="389" y="20"/>
                      </a:lnTo>
                      <a:lnTo>
                        <a:pt x="404" y="17"/>
                      </a:lnTo>
                      <a:lnTo>
                        <a:pt x="419" y="14"/>
                      </a:lnTo>
                      <a:lnTo>
                        <a:pt x="434" y="11"/>
                      </a:lnTo>
                      <a:lnTo>
                        <a:pt x="449" y="7"/>
                      </a:lnTo>
                      <a:lnTo>
                        <a:pt x="464" y="5"/>
                      </a:lnTo>
                      <a:lnTo>
                        <a:pt x="479" y="4"/>
                      </a:lnTo>
                      <a:lnTo>
                        <a:pt x="495" y="2"/>
                      </a:lnTo>
                      <a:lnTo>
                        <a:pt x="510" y="1"/>
                      </a:lnTo>
                      <a:close/>
                    </a:path>
                  </a:pathLst>
                </a:custGeom>
                <a:solidFill>
                  <a:srgbClr val="FFFFFF"/>
                </a:solidFill>
                <a:ln w="9525">
                  <a:noFill/>
                  <a:round/>
                  <a:headEnd/>
                  <a:tailEnd/>
                </a:ln>
              </p:spPr>
              <p:txBody>
                <a:bodyPr/>
                <a:lstStyle/>
                <a:p>
                  <a:pPr>
                    <a:defRPr/>
                  </a:pPr>
                  <a:endParaRPr lang="en-AU" dirty="0"/>
                </a:p>
              </p:txBody>
            </p:sp>
          </p:grpSp>
        </p:grpSp>
        <p:sp>
          <p:nvSpPr>
            <p:cNvPr id="33" name="Rectangle 49"/>
            <p:cNvSpPr>
              <a:spLocks noChangeArrowheads="1"/>
            </p:cNvSpPr>
            <p:nvPr userDrawn="1"/>
          </p:nvSpPr>
          <p:spPr bwMode="auto">
            <a:xfrm flipH="1">
              <a:off x="5173" y="3884"/>
              <a:ext cx="23" cy="453"/>
            </a:xfrm>
            <a:prstGeom prst="rect">
              <a:avLst/>
            </a:prstGeom>
            <a:noFill/>
            <a:ln w="9525">
              <a:noFill/>
              <a:miter lim="800000"/>
              <a:headEnd/>
              <a:tailEnd/>
            </a:ln>
            <a:effectLst/>
          </p:spPr>
          <p:txBody>
            <a:bodyPr wrap="none" anchor="ctr"/>
            <a:lstStyle/>
            <a:p>
              <a:pPr>
                <a:defRPr/>
              </a:pPr>
              <a:endParaRPr lang="en-AU" dirty="0"/>
            </a:p>
          </p:txBody>
        </p:sp>
      </p:grpSp>
      <p:sp>
        <p:nvSpPr>
          <p:cNvPr id="43" name="Rectangle 58"/>
          <p:cNvSpPr>
            <a:spLocks noChangeArrowheads="1"/>
          </p:cNvSpPr>
          <p:nvPr userDrawn="1"/>
        </p:nvSpPr>
        <p:spPr bwMode="auto">
          <a:xfrm>
            <a:off x="2967038" y="6440488"/>
            <a:ext cx="863600"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people</a:t>
            </a:r>
          </a:p>
        </p:txBody>
      </p:sp>
      <p:sp>
        <p:nvSpPr>
          <p:cNvPr id="44" name="Rectangle 59"/>
          <p:cNvSpPr>
            <a:spLocks noChangeArrowheads="1"/>
          </p:cNvSpPr>
          <p:nvPr userDrawn="1"/>
        </p:nvSpPr>
        <p:spPr bwMode="auto">
          <a:xfrm>
            <a:off x="3879850" y="6440488"/>
            <a:ext cx="655638"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pride</a:t>
            </a:r>
          </a:p>
        </p:txBody>
      </p:sp>
      <p:sp>
        <p:nvSpPr>
          <p:cNvPr id="45" name="Rectangle 60"/>
          <p:cNvSpPr>
            <a:spLocks noChangeArrowheads="1"/>
          </p:cNvSpPr>
          <p:nvPr userDrawn="1"/>
        </p:nvSpPr>
        <p:spPr bwMode="auto">
          <a:xfrm>
            <a:off x="4583113" y="6440488"/>
            <a:ext cx="1584325"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performance</a:t>
            </a:r>
          </a:p>
        </p:txBody>
      </p:sp>
      <p:sp>
        <p:nvSpPr>
          <p:cNvPr id="46" name="Text Box 61"/>
          <p:cNvSpPr txBox="1">
            <a:spLocks noChangeArrowheads="1"/>
          </p:cNvSpPr>
          <p:nvPr userDrawn="1"/>
        </p:nvSpPr>
        <p:spPr bwMode="auto">
          <a:xfrm>
            <a:off x="0" y="620713"/>
            <a:ext cx="9144000" cy="366712"/>
          </a:xfrm>
          <a:prstGeom prst="rect">
            <a:avLst/>
          </a:prstGeom>
          <a:noFill/>
          <a:ln w="9525">
            <a:noFill/>
            <a:miter lim="800000"/>
            <a:headEnd/>
            <a:tailEnd/>
          </a:ln>
          <a:effectLst/>
        </p:spPr>
        <p:txBody>
          <a:bodyPr>
            <a:spAutoFit/>
          </a:bodyPr>
          <a:lstStyle/>
          <a:p>
            <a:pPr>
              <a:spcBef>
                <a:spcPct val="50000"/>
              </a:spcBef>
              <a:defRPr/>
            </a:pPr>
            <a:r>
              <a:rPr lang="en-AU" sz="1800" dirty="0">
                <a:solidFill>
                  <a:schemeClr val="bg2"/>
                </a:solidFill>
                <a:latin typeface="Verdana" pitchFamily="34" charset="0"/>
              </a:rPr>
              <a:t>BUILDING | CIVIL | MINING | PROCESS | SERVICES</a:t>
            </a:r>
          </a:p>
        </p:txBody>
      </p:sp>
      <p:sp>
        <p:nvSpPr>
          <p:cNvPr id="47" name="Rectangle 62"/>
          <p:cNvSpPr>
            <a:spLocks noChangeArrowheads="1"/>
          </p:cNvSpPr>
          <p:nvPr userDrawn="1"/>
        </p:nvSpPr>
        <p:spPr bwMode="auto">
          <a:xfrm>
            <a:off x="0" y="0"/>
            <a:ext cx="9144000" cy="620713"/>
          </a:xfrm>
          <a:prstGeom prst="rect">
            <a:avLst/>
          </a:prstGeom>
          <a:solidFill>
            <a:schemeClr val="bg2"/>
          </a:solidFill>
          <a:ln w="9525">
            <a:noFill/>
            <a:miter lim="800000"/>
            <a:headEnd/>
            <a:tailEnd/>
          </a:ln>
          <a:effectLst/>
        </p:spPr>
        <p:txBody>
          <a:bodyPr wrap="none" anchor="ctr"/>
          <a:lstStyle/>
          <a:p>
            <a:pPr>
              <a:defRPr/>
            </a:pPr>
            <a:endParaRPr lang="en-AU" dirty="0"/>
          </a:p>
        </p:txBody>
      </p:sp>
      <p:pic>
        <p:nvPicPr>
          <p:cNvPr id="48" name="Picture 63" descr="10261-C4-pics"/>
          <p:cNvPicPr>
            <a:picLocks noChangeAspect="1" noChangeArrowheads="1"/>
          </p:cNvPicPr>
          <p:nvPr userDrawn="1"/>
        </p:nvPicPr>
        <p:blipFill>
          <a:blip r:embed="rId3" cstate="print"/>
          <a:srcRect/>
          <a:stretch>
            <a:fillRect/>
          </a:stretch>
        </p:blipFill>
        <p:spPr bwMode="auto">
          <a:xfrm>
            <a:off x="5516563" y="6350"/>
            <a:ext cx="631825" cy="601663"/>
          </a:xfrm>
          <a:prstGeom prst="rect">
            <a:avLst/>
          </a:prstGeom>
          <a:noFill/>
          <a:ln w="9525">
            <a:noFill/>
            <a:miter lim="800000"/>
            <a:headEnd/>
            <a:tailEnd/>
          </a:ln>
        </p:spPr>
      </p:pic>
      <p:pic>
        <p:nvPicPr>
          <p:cNvPr id="49" name="Picture 64" descr="10261-C4-pics"/>
          <p:cNvPicPr>
            <a:picLocks noChangeAspect="1" noChangeArrowheads="1"/>
          </p:cNvPicPr>
          <p:nvPr userDrawn="1"/>
        </p:nvPicPr>
        <p:blipFill>
          <a:blip r:embed="rId4" cstate="print"/>
          <a:srcRect/>
          <a:stretch>
            <a:fillRect/>
          </a:stretch>
        </p:blipFill>
        <p:spPr bwMode="auto">
          <a:xfrm>
            <a:off x="4883150" y="6350"/>
            <a:ext cx="641350" cy="601663"/>
          </a:xfrm>
          <a:prstGeom prst="rect">
            <a:avLst/>
          </a:prstGeom>
          <a:noFill/>
          <a:ln w="9525">
            <a:noFill/>
            <a:miter lim="800000"/>
            <a:headEnd/>
            <a:tailEnd/>
          </a:ln>
        </p:spPr>
      </p:pic>
      <p:pic>
        <p:nvPicPr>
          <p:cNvPr id="50" name="Picture 65" descr="10261-C4-pics"/>
          <p:cNvPicPr>
            <a:picLocks noChangeAspect="1" noChangeArrowheads="1"/>
          </p:cNvPicPr>
          <p:nvPr userDrawn="1"/>
        </p:nvPicPr>
        <p:blipFill>
          <a:blip r:embed="rId5" cstate="print"/>
          <a:srcRect/>
          <a:stretch>
            <a:fillRect/>
          </a:stretch>
        </p:blipFill>
        <p:spPr bwMode="auto">
          <a:xfrm>
            <a:off x="3597275" y="6350"/>
            <a:ext cx="647700" cy="601663"/>
          </a:xfrm>
          <a:prstGeom prst="rect">
            <a:avLst/>
          </a:prstGeom>
          <a:noFill/>
          <a:ln w="9525">
            <a:noFill/>
            <a:miter lim="800000"/>
            <a:headEnd/>
            <a:tailEnd/>
          </a:ln>
        </p:spPr>
      </p:pic>
      <p:pic>
        <p:nvPicPr>
          <p:cNvPr id="51" name="Picture 66" descr="10261-C4-pics"/>
          <p:cNvPicPr>
            <a:picLocks noChangeAspect="1" noChangeArrowheads="1"/>
          </p:cNvPicPr>
          <p:nvPr userDrawn="1"/>
        </p:nvPicPr>
        <p:blipFill>
          <a:blip r:embed="rId6" cstate="print"/>
          <a:srcRect/>
          <a:stretch>
            <a:fillRect/>
          </a:stretch>
        </p:blipFill>
        <p:spPr bwMode="auto">
          <a:xfrm>
            <a:off x="2960688" y="6350"/>
            <a:ext cx="657225" cy="601663"/>
          </a:xfrm>
          <a:prstGeom prst="rect">
            <a:avLst/>
          </a:prstGeom>
          <a:noFill/>
          <a:ln w="9525">
            <a:noFill/>
            <a:miter lim="800000"/>
            <a:headEnd/>
            <a:tailEnd/>
          </a:ln>
        </p:spPr>
      </p:pic>
      <p:pic>
        <p:nvPicPr>
          <p:cNvPr id="52" name="Picture 67" descr="10261-C4-pics"/>
          <p:cNvPicPr>
            <a:picLocks noChangeAspect="1" noChangeArrowheads="1"/>
          </p:cNvPicPr>
          <p:nvPr userDrawn="1"/>
        </p:nvPicPr>
        <p:blipFill>
          <a:blip r:embed="rId7" cstate="print"/>
          <a:srcRect/>
          <a:stretch>
            <a:fillRect/>
          </a:stretch>
        </p:blipFill>
        <p:spPr bwMode="auto">
          <a:xfrm>
            <a:off x="4262438" y="6350"/>
            <a:ext cx="619125" cy="601663"/>
          </a:xfrm>
          <a:prstGeom prst="rect">
            <a:avLst/>
          </a:prstGeom>
          <a:noFill/>
          <a:ln w="9525">
            <a:noFill/>
            <a:miter lim="800000"/>
            <a:headEnd/>
            <a:tailEnd/>
          </a:ln>
        </p:spPr>
      </p:pic>
      <p:sp>
        <p:nvSpPr>
          <p:cNvPr id="53" name="Rectangle 73"/>
          <p:cNvSpPr>
            <a:spLocks noChangeArrowheads="1"/>
          </p:cNvSpPr>
          <p:nvPr userDrawn="1"/>
        </p:nvSpPr>
        <p:spPr bwMode="auto">
          <a:xfrm>
            <a:off x="187325" y="987425"/>
            <a:ext cx="8785225" cy="4979988"/>
          </a:xfrm>
          <a:prstGeom prst="rect">
            <a:avLst/>
          </a:prstGeom>
          <a:solidFill>
            <a:schemeClr val="bg1"/>
          </a:solidFill>
          <a:ln w="9525">
            <a:noFill/>
            <a:miter lim="800000"/>
            <a:headEnd/>
            <a:tailEnd/>
          </a:ln>
          <a:effectLst/>
        </p:spPr>
        <p:txBody>
          <a:bodyPr wrap="none" anchor="ctr"/>
          <a:lstStyle/>
          <a:p>
            <a:pPr>
              <a:defRPr/>
            </a:pPr>
            <a:endParaRPr lang="en-AU" dirty="0"/>
          </a:p>
        </p:txBody>
      </p:sp>
      <p:sp>
        <p:nvSpPr>
          <p:cNvPr id="132102" name="Rectangle 6"/>
          <p:cNvSpPr>
            <a:spLocks noGrp="1" noChangeArrowheads="1"/>
          </p:cNvSpPr>
          <p:nvPr>
            <p:ph type="ctrTitle"/>
          </p:nvPr>
        </p:nvSpPr>
        <p:spPr>
          <a:xfrm>
            <a:off x="685800" y="2130425"/>
            <a:ext cx="7772400" cy="1470025"/>
          </a:xfrm>
        </p:spPr>
        <p:txBody>
          <a:bodyPr anchor="ctr"/>
          <a:lstStyle>
            <a:lvl1pPr algn="ctr">
              <a:defRPr b="1"/>
            </a:lvl1pPr>
          </a:lstStyle>
          <a:p>
            <a:r>
              <a:rPr lang="en-US" smtClean="0"/>
              <a:t>Click to edit Master title style</a:t>
            </a:r>
            <a:endParaRPr lang="en-AU"/>
          </a:p>
        </p:txBody>
      </p:sp>
      <p:sp>
        <p:nvSpPr>
          <p:cNvPr id="132103" name="Rectangle 7"/>
          <p:cNvSpPr>
            <a:spLocks noGrp="1" noChangeArrowheads="1"/>
          </p:cNvSpPr>
          <p:nvPr>
            <p:ph type="subTitle" idx="1"/>
          </p:nvPr>
        </p:nvSpPr>
        <p:spPr>
          <a:xfrm>
            <a:off x="1371600" y="3886200"/>
            <a:ext cx="6400800" cy="1752600"/>
          </a:xfrm>
        </p:spPr>
        <p:txBody>
          <a:bodyPr/>
          <a:lstStyle>
            <a:lvl1pPr marL="0" indent="0" algn="ctr">
              <a:buFontTx/>
              <a:buNone/>
              <a:defRPr sz="2000">
                <a:solidFill>
                  <a:schemeClr val="bg2"/>
                </a:solidFill>
              </a:defRPr>
            </a:lvl1pPr>
          </a:lstStyle>
          <a:p>
            <a:r>
              <a:rPr lang="en-US" smtClean="0"/>
              <a:t>Click to edit Master subtitle style</a:t>
            </a:r>
            <a:endParaRPr lang="en-AU"/>
          </a:p>
        </p:txBody>
      </p:sp>
      <p:sp>
        <p:nvSpPr>
          <p:cNvPr id="54" name="Rectangle 8"/>
          <p:cNvSpPr>
            <a:spLocks noGrp="1" noChangeArrowheads="1"/>
          </p:cNvSpPr>
          <p:nvPr>
            <p:ph type="dt" sz="half" idx="10"/>
          </p:nvPr>
        </p:nvSpPr>
        <p:spPr>
          <a:xfrm>
            <a:off x="457200" y="6245225"/>
            <a:ext cx="2133600" cy="476250"/>
          </a:xfrm>
        </p:spPr>
        <p:txBody>
          <a:bodyPr/>
          <a:lstStyle>
            <a:lvl1pPr>
              <a:defRPr sz="1400">
                <a:solidFill>
                  <a:schemeClr val="tx1"/>
                </a:solidFill>
                <a:latin typeface="Times New Roman" pitchFamily="18" charset="0"/>
              </a:defRPr>
            </a:lvl1pPr>
          </a:lstStyle>
          <a:p>
            <a:pPr>
              <a:defRPr/>
            </a:pPr>
            <a:endParaRPr lang="en-AU"/>
          </a:p>
        </p:txBody>
      </p:sp>
      <p:sp>
        <p:nvSpPr>
          <p:cNvPr id="55" name="Rectangle 9"/>
          <p:cNvSpPr>
            <a:spLocks noGrp="1" noChangeArrowheads="1"/>
          </p:cNvSpPr>
          <p:nvPr>
            <p:ph type="ftr" sz="quarter" idx="11"/>
          </p:nvPr>
        </p:nvSpPr>
        <p:spPr>
          <a:xfrm>
            <a:off x="3124200" y="6245225"/>
            <a:ext cx="2895600" cy="476250"/>
          </a:xfrm>
        </p:spPr>
        <p:txBody>
          <a:bodyPr/>
          <a:lstStyle>
            <a:lvl1pPr>
              <a:defRPr sz="1400">
                <a:solidFill>
                  <a:schemeClr val="tx1"/>
                </a:solidFill>
                <a:latin typeface="Times New Roman" pitchFamily="18" charset="0"/>
              </a:defRPr>
            </a:lvl1pPr>
          </a:lstStyle>
          <a:p>
            <a:pPr>
              <a:defRPr/>
            </a:pPr>
            <a:endParaRPr lang="en-AU"/>
          </a:p>
        </p:txBody>
      </p:sp>
      <p:sp>
        <p:nvSpPr>
          <p:cNvPr id="56" name="Rectangle 10"/>
          <p:cNvSpPr>
            <a:spLocks noGrp="1" noChangeArrowheads="1"/>
          </p:cNvSpPr>
          <p:nvPr>
            <p:ph type="sldNum" sz="quarter" idx="12"/>
          </p:nvPr>
        </p:nvSpPr>
        <p:spPr>
          <a:xfrm>
            <a:off x="6553200" y="6245225"/>
            <a:ext cx="2133600" cy="476250"/>
          </a:xfrm>
        </p:spPr>
        <p:txBody>
          <a:bodyPr/>
          <a:lstStyle>
            <a:lvl1pPr>
              <a:defRPr sz="1400">
                <a:solidFill>
                  <a:schemeClr val="tx1"/>
                </a:solidFill>
                <a:latin typeface="Times New Roman" pitchFamily="18" charset="0"/>
              </a:defRPr>
            </a:lvl1pPr>
          </a:lstStyle>
          <a:p>
            <a:pPr>
              <a:defRPr/>
            </a:pPr>
            <a:fld id="{3F7D54F0-6E3C-4CB5-8951-421C79C29C72}" type="slidenum">
              <a:rPr lang="en-AU"/>
              <a:pPr>
                <a:defRPr/>
              </a:pPr>
              <a:t>‹#›</a:t>
            </a:fld>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fade">
                                      <p:cBhvr>
                                        <p:cTn id="9" dur="500"/>
                                        <p:tgtEl>
                                          <p:spTgt spid="43"/>
                                        </p:tgtEl>
                                      </p:cBhvr>
                                    </p:animEffect>
                                    <p:anim calcmode="lin" valueType="num">
                                      <p:cBhvr>
                                        <p:cTn id="10" dur="500" fill="hold"/>
                                        <p:tgtEl>
                                          <p:spTgt spid="43"/>
                                        </p:tgtEl>
                                        <p:attrNameLst>
                                          <p:attrName>ppt_x</p:attrName>
                                        </p:attrNameLst>
                                      </p:cBhvr>
                                      <p:tavLst>
                                        <p:tav tm="0">
                                          <p:val>
                                            <p:strVal val="#ppt_x"/>
                                          </p:val>
                                        </p:tav>
                                        <p:tav tm="100000">
                                          <p:val>
                                            <p:strVal val="#ppt_x"/>
                                          </p:val>
                                        </p:tav>
                                      </p:tavLst>
                                    </p:anim>
                                    <p:anim calcmode="lin" valueType="num">
                                      <p:cBhvr>
                                        <p:cTn id="11" dur="500" fill="hold"/>
                                        <p:tgtEl>
                                          <p:spTgt spid="43"/>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anim calcmode="lin" valueType="num">
                                      <p:cBhvr>
                                        <p:cTn id="15" dur="500" fill="hold"/>
                                        <p:tgtEl>
                                          <p:spTgt spid="44"/>
                                        </p:tgtEl>
                                        <p:attrNameLst>
                                          <p:attrName>ppt_x</p:attrName>
                                        </p:attrNameLst>
                                      </p:cBhvr>
                                      <p:tavLst>
                                        <p:tav tm="0">
                                          <p:val>
                                            <p:strVal val="#ppt_x"/>
                                          </p:val>
                                        </p:tav>
                                        <p:tav tm="100000">
                                          <p:val>
                                            <p:strVal val="#ppt_x"/>
                                          </p:val>
                                        </p:tav>
                                      </p:tavLst>
                                    </p:anim>
                                    <p:anim calcmode="lin" valueType="num">
                                      <p:cBhvr>
                                        <p:cTn id="16" dur="500" fill="hold"/>
                                        <p:tgtEl>
                                          <p:spTgt spid="4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par>
                                <p:cTn id="22" presetID="12" presetClass="entr" presetSubtype="1"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slide(fromTop)">
                                      <p:cBhvr>
                                        <p:cTn id="24" dur="500"/>
                                        <p:tgtEl>
                                          <p:spTgt spid="51"/>
                                        </p:tgtEl>
                                      </p:cBhvr>
                                    </p:animEffect>
                                  </p:childTnLst>
                                </p:cTn>
                              </p:par>
                              <p:par>
                                <p:cTn id="25" presetID="12" presetClass="entr" presetSubtype="1" fill="hold" nodeType="withEffect">
                                  <p:stCondLst>
                                    <p:cond delay="100"/>
                                  </p:stCondLst>
                                  <p:childTnLst>
                                    <p:set>
                                      <p:cBhvr>
                                        <p:cTn id="26" dur="1" fill="hold">
                                          <p:stCondLst>
                                            <p:cond delay="0"/>
                                          </p:stCondLst>
                                        </p:cTn>
                                        <p:tgtEl>
                                          <p:spTgt spid="50"/>
                                        </p:tgtEl>
                                        <p:attrNameLst>
                                          <p:attrName>style.visibility</p:attrName>
                                        </p:attrNameLst>
                                      </p:cBhvr>
                                      <p:to>
                                        <p:strVal val="visible"/>
                                      </p:to>
                                    </p:set>
                                    <p:animEffect transition="in" filter="slide(fromTop)">
                                      <p:cBhvr>
                                        <p:cTn id="27" dur="500"/>
                                        <p:tgtEl>
                                          <p:spTgt spid="50"/>
                                        </p:tgtEl>
                                      </p:cBhvr>
                                    </p:animEffect>
                                  </p:childTnLst>
                                </p:cTn>
                              </p:par>
                              <p:par>
                                <p:cTn id="28" presetID="12" presetClass="entr" presetSubtype="1" fill="hold" nodeType="withEffect">
                                  <p:stCondLst>
                                    <p:cond delay="200"/>
                                  </p:stCondLst>
                                  <p:childTnLst>
                                    <p:set>
                                      <p:cBhvr>
                                        <p:cTn id="29" dur="1" fill="hold">
                                          <p:stCondLst>
                                            <p:cond delay="0"/>
                                          </p:stCondLst>
                                        </p:cTn>
                                        <p:tgtEl>
                                          <p:spTgt spid="52"/>
                                        </p:tgtEl>
                                        <p:attrNameLst>
                                          <p:attrName>style.visibility</p:attrName>
                                        </p:attrNameLst>
                                      </p:cBhvr>
                                      <p:to>
                                        <p:strVal val="visible"/>
                                      </p:to>
                                    </p:set>
                                    <p:animEffect transition="in" filter="slide(fromTop)">
                                      <p:cBhvr>
                                        <p:cTn id="30" dur="500"/>
                                        <p:tgtEl>
                                          <p:spTgt spid="52"/>
                                        </p:tgtEl>
                                      </p:cBhvr>
                                    </p:animEffect>
                                  </p:childTnLst>
                                </p:cTn>
                              </p:par>
                              <p:par>
                                <p:cTn id="31" presetID="12" presetClass="entr" presetSubtype="1" fill="hold" nodeType="withEffect">
                                  <p:stCondLst>
                                    <p:cond delay="300"/>
                                  </p:stCondLst>
                                  <p:childTnLst>
                                    <p:set>
                                      <p:cBhvr>
                                        <p:cTn id="32" dur="1" fill="hold">
                                          <p:stCondLst>
                                            <p:cond delay="0"/>
                                          </p:stCondLst>
                                        </p:cTn>
                                        <p:tgtEl>
                                          <p:spTgt spid="49"/>
                                        </p:tgtEl>
                                        <p:attrNameLst>
                                          <p:attrName>style.visibility</p:attrName>
                                        </p:attrNameLst>
                                      </p:cBhvr>
                                      <p:to>
                                        <p:strVal val="visible"/>
                                      </p:to>
                                    </p:set>
                                    <p:animEffect transition="in" filter="slide(fromTop)">
                                      <p:cBhvr>
                                        <p:cTn id="33" dur="500"/>
                                        <p:tgtEl>
                                          <p:spTgt spid="49"/>
                                        </p:tgtEl>
                                      </p:cBhvr>
                                    </p:animEffect>
                                  </p:childTnLst>
                                </p:cTn>
                              </p:par>
                              <p:par>
                                <p:cTn id="34" presetID="12" presetClass="entr" presetSubtype="1" fill="hold" nodeType="withEffect">
                                  <p:stCondLst>
                                    <p:cond delay="400"/>
                                  </p:stCondLst>
                                  <p:childTnLst>
                                    <p:set>
                                      <p:cBhvr>
                                        <p:cTn id="35" dur="1" fill="hold">
                                          <p:stCondLst>
                                            <p:cond delay="0"/>
                                          </p:stCondLst>
                                        </p:cTn>
                                        <p:tgtEl>
                                          <p:spTgt spid="48"/>
                                        </p:tgtEl>
                                        <p:attrNameLst>
                                          <p:attrName>style.visibility</p:attrName>
                                        </p:attrNameLst>
                                      </p:cBhvr>
                                      <p:to>
                                        <p:strVal val="visible"/>
                                      </p:to>
                                    </p:set>
                                    <p:animEffect transition="in" filter="slide(fromTop)">
                                      <p:cBhvr>
                                        <p:cTn id="36" dur="500"/>
                                        <p:tgtEl>
                                          <p:spTgt spid="48"/>
                                        </p:tgtEl>
                                      </p:cBhvr>
                                    </p:animEffect>
                                  </p:childTnLst>
                                </p:cTn>
                              </p:par>
                            </p:childTnLst>
                          </p:cTn>
                        </p:par>
                        <p:par>
                          <p:cTn id="37" fill="hold">
                            <p:stCondLst>
                              <p:cond delay="900"/>
                            </p:stCondLst>
                            <p:childTnLst>
                              <p:par>
                                <p:cTn id="38" presetID="22" presetClass="entr" presetSubtype="1"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500"/>
                                        <p:tgtEl>
                                          <p:spTgt spid="46"/>
                                        </p:tgtEl>
                                      </p:cBhvr>
                                    </p:animEffect>
                                  </p:childTnLst>
                                </p:cTn>
                              </p:par>
                              <p:par>
                                <p:cTn id="41" presetID="10" presetClass="exit" presetSubtype="0" fill="hold" grpId="0" nodeType="with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p:bldP spid="47" grpId="0" animBg="1"/>
      <p:bldP spid="53"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sz="half" idx="10"/>
          </p:nvPr>
        </p:nvSpPr>
        <p:spPr/>
        <p:txBody>
          <a:bodyPr/>
          <a:lstStyle>
            <a:lvl1pPr>
              <a:defRPr/>
            </a:lvl1pPr>
          </a:lstStyle>
          <a:p>
            <a:pPr>
              <a:defRPr/>
            </a:pPr>
            <a:r>
              <a:rPr lang="en-AU"/>
              <a:t>| Business Services – July 2007</a:t>
            </a:r>
          </a:p>
        </p:txBody>
      </p:sp>
      <p:sp>
        <p:nvSpPr>
          <p:cNvPr id="5" name="Rectangle 7"/>
          <p:cNvSpPr>
            <a:spLocks noGrp="1" noChangeArrowheads="1"/>
          </p:cNvSpPr>
          <p:nvPr>
            <p:ph type="ftr" sz="quarter" idx="11"/>
          </p:nvPr>
        </p:nvSpPr>
        <p:spPr/>
        <p:txBody>
          <a:bodyPr/>
          <a:lstStyle>
            <a:lvl1pPr>
              <a:defRPr/>
            </a:lvl1pPr>
          </a:lstStyle>
          <a:p>
            <a:pPr>
              <a:defRPr/>
            </a:pPr>
            <a:endParaRPr lang="en-AU"/>
          </a:p>
        </p:txBody>
      </p:sp>
      <p:sp>
        <p:nvSpPr>
          <p:cNvPr id="6" name="Rectangle 8"/>
          <p:cNvSpPr>
            <a:spLocks noGrp="1" noChangeArrowheads="1"/>
          </p:cNvSpPr>
          <p:nvPr>
            <p:ph type="sldNum" sz="quarter" idx="12"/>
          </p:nvPr>
        </p:nvSpPr>
        <p:spPr/>
        <p:txBody>
          <a:bodyPr/>
          <a:lstStyle>
            <a:lvl1pPr>
              <a:defRPr/>
            </a:lvl1pPr>
          </a:lstStyle>
          <a:p>
            <a:pPr>
              <a:defRPr/>
            </a:pPr>
            <a:fld id="{B48CD911-34A3-4C99-895D-EAB5ED8EE681}" type="slidenum">
              <a:rPr lang="en-AU"/>
              <a:pPr>
                <a:defRPr/>
              </a:pPr>
              <a:t>‹#›</a:t>
            </a:fld>
            <a:endParaRPr lang="en-AU"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5" name="Rectangle 7"/>
          <p:cNvSpPr>
            <a:spLocks noGrp="1" noChangeArrowheads="1"/>
          </p:cNvSpPr>
          <p:nvPr>
            <p:ph type="ftr" sz="quarter" idx="11"/>
          </p:nvPr>
        </p:nvSpPr>
        <p:spPr>
          <a:ln/>
        </p:spPr>
        <p:txBody>
          <a:bodyPr/>
          <a:lstStyle>
            <a:lvl1pPr>
              <a:defRPr/>
            </a:lvl1pPr>
          </a:lstStyle>
          <a:p>
            <a:pPr>
              <a:defRPr/>
            </a:pPr>
            <a:endParaRPr lang="en-AU"/>
          </a:p>
        </p:txBody>
      </p:sp>
      <p:sp>
        <p:nvSpPr>
          <p:cNvPr id="6" name="Rectangle 8"/>
          <p:cNvSpPr>
            <a:spLocks noGrp="1" noChangeArrowheads="1"/>
          </p:cNvSpPr>
          <p:nvPr>
            <p:ph type="sldNum" sz="quarter" idx="12"/>
          </p:nvPr>
        </p:nvSpPr>
        <p:spPr>
          <a:ln/>
        </p:spPr>
        <p:txBody>
          <a:bodyPr/>
          <a:lstStyle>
            <a:lvl1pPr>
              <a:defRPr/>
            </a:lvl1pPr>
          </a:lstStyle>
          <a:p>
            <a:pPr>
              <a:defRPr/>
            </a:pPr>
            <a:fld id="{2F960B72-EE75-414C-AF04-7AF0690DA78D}" type="slidenum">
              <a:rPr lang="en-AU"/>
              <a:pPr>
                <a:defRPr/>
              </a:pPr>
              <a:t>‹#›</a:t>
            </a:fld>
            <a:endParaRPr lang="en-AU"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23850" y="1689100"/>
            <a:ext cx="4208463" cy="4332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4713" y="1689100"/>
            <a:ext cx="4208462" cy="4332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6" name="Rectangle 7"/>
          <p:cNvSpPr>
            <a:spLocks noGrp="1" noChangeArrowheads="1"/>
          </p:cNvSpPr>
          <p:nvPr>
            <p:ph type="ftr" sz="quarter" idx="11"/>
          </p:nvPr>
        </p:nvSpPr>
        <p:spPr>
          <a:ln/>
        </p:spPr>
        <p:txBody>
          <a:bodyPr/>
          <a:lstStyle>
            <a:lvl1pPr>
              <a:defRPr/>
            </a:lvl1pPr>
          </a:lstStyle>
          <a:p>
            <a:pPr>
              <a:defRPr/>
            </a:pPr>
            <a:endParaRPr lang="en-AU"/>
          </a:p>
        </p:txBody>
      </p:sp>
      <p:sp>
        <p:nvSpPr>
          <p:cNvPr id="7" name="Rectangle 8"/>
          <p:cNvSpPr>
            <a:spLocks noGrp="1" noChangeArrowheads="1"/>
          </p:cNvSpPr>
          <p:nvPr>
            <p:ph type="sldNum" sz="quarter" idx="12"/>
          </p:nvPr>
        </p:nvSpPr>
        <p:spPr>
          <a:ln/>
        </p:spPr>
        <p:txBody>
          <a:bodyPr/>
          <a:lstStyle>
            <a:lvl1pPr>
              <a:defRPr/>
            </a:lvl1pPr>
          </a:lstStyle>
          <a:p>
            <a:pPr>
              <a:defRPr/>
            </a:pPr>
            <a:fld id="{D46C5405-51D0-4175-B287-C0F01A18BFA3}" type="slidenum">
              <a:rPr lang="en-AU"/>
              <a:pPr>
                <a:defRPr/>
              </a:pPr>
              <a:t>‹#›</a:t>
            </a:fld>
            <a:endParaRPr lang="en-AU"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8" name="Rectangle 7"/>
          <p:cNvSpPr>
            <a:spLocks noGrp="1" noChangeArrowheads="1"/>
          </p:cNvSpPr>
          <p:nvPr>
            <p:ph type="ftr" sz="quarter" idx="11"/>
          </p:nvPr>
        </p:nvSpPr>
        <p:spPr>
          <a:ln/>
        </p:spPr>
        <p:txBody>
          <a:bodyPr/>
          <a:lstStyle>
            <a:lvl1pPr>
              <a:defRPr/>
            </a:lvl1pPr>
          </a:lstStyle>
          <a:p>
            <a:pPr>
              <a:defRPr/>
            </a:pPr>
            <a:endParaRPr lang="en-AU"/>
          </a:p>
        </p:txBody>
      </p:sp>
      <p:sp>
        <p:nvSpPr>
          <p:cNvPr id="9" name="Rectangle 8"/>
          <p:cNvSpPr>
            <a:spLocks noGrp="1" noChangeArrowheads="1"/>
          </p:cNvSpPr>
          <p:nvPr>
            <p:ph type="sldNum" sz="quarter" idx="12"/>
          </p:nvPr>
        </p:nvSpPr>
        <p:spPr>
          <a:ln/>
        </p:spPr>
        <p:txBody>
          <a:bodyPr/>
          <a:lstStyle>
            <a:lvl1pPr>
              <a:defRPr/>
            </a:lvl1pPr>
          </a:lstStyle>
          <a:p>
            <a:pPr>
              <a:defRPr/>
            </a:pPr>
            <a:fld id="{695B15AF-F7A3-41BB-853B-886846CE4ACF}" type="slidenum">
              <a:rPr lang="en-AU"/>
              <a:pPr>
                <a:defRPr/>
              </a:pPr>
              <a:t>‹#›</a:t>
            </a:fld>
            <a:endParaRPr lang="en-AU"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4" name="Rectangle 7"/>
          <p:cNvSpPr>
            <a:spLocks noGrp="1" noChangeArrowheads="1"/>
          </p:cNvSpPr>
          <p:nvPr>
            <p:ph type="ftr" sz="quarter" idx="11"/>
          </p:nvPr>
        </p:nvSpPr>
        <p:spPr>
          <a:ln/>
        </p:spPr>
        <p:txBody>
          <a:bodyPr/>
          <a:lstStyle>
            <a:lvl1pPr>
              <a:defRPr/>
            </a:lvl1pPr>
          </a:lstStyle>
          <a:p>
            <a:pPr>
              <a:defRPr/>
            </a:pPr>
            <a:endParaRPr lang="en-AU"/>
          </a:p>
        </p:txBody>
      </p:sp>
      <p:sp>
        <p:nvSpPr>
          <p:cNvPr id="5" name="Rectangle 8"/>
          <p:cNvSpPr>
            <a:spLocks noGrp="1" noChangeArrowheads="1"/>
          </p:cNvSpPr>
          <p:nvPr>
            <p:ph type="sldNum" sz="quarter" idx="12"/>
          </p:nvPr>
        </p:nvSpPr>
        <p:spPr>
          <a:ln/>
        </p:spPr>
        <p:txBody>
          <a:bodyPr/>
          <a:lstStyle>
            <a:lvl1pPr>
              <a:defRPr/>
            </a:lvl1pPr>
          </a:lstStyle>
          <a:p>
            <a:pPr>
              <a:defRPr/>
            </a:pPr>
            <a:fld id="{9F3801AA-7FBB-4F39-8965-DB824573593C}" type="slidenum">
              <a:rPr lang="en-AU"/>
              <a:pPr>
                <a:defRPr/>
              </a:pPr>
              <a:t>‹#›</a:t>
            </a:fld>
            <a:endParaRPr lang="en-AU"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3" name="Rectangle 7"/>
          <p:cNvSpPr>
            <a:spLocks noGrp="1" noChangeArrowheads="1"/>
          </p:cNvSpPr>
          <p:nvPr>
            <p:ph type="ftr" sz="quarter" idx="11"/>
          </p:nvPr>
        </p:nvSpPr>
        <p:spPr>
          <a:ln/>
        </p:spPr>
        <p:txBody>
          <a:bodyPr/>
          <a:lstStyle>
            <a:lvl1pPr>
              <a:defRPr/>
            </a:lvl1pPr>
          </a:lstStyle>
          <a:p>
            <a:pPr>
              <a:defRPr/>
            </a:pPr>
            <a:endParaRPr lang="en-AU"/>
          </a:p>
        </p:txBody>
      </p:sp>
      <p:sp>
        <p:nvSpPr>
          <p:cNvPr id="4" name="Rectangle 8"/>
          <p:cNvSpPr>
            <a:spLocks noGrp="1" noChangeArrowheads="1"/>
          </p:cNvSpPr>
          <p:nvPr>
            <p:ph type="sldNum" sz="quarter" idx="12"/>
          </p:nvPr>
        </p:nvSpPr>
        <p:spPr>
          <a:ln/>
        </p:spPr>
        <p:txBody>
          <a:bodyPr/>
          <a:lstStyle>
            <a:lvl1pPr>
              <a:defRPr/>
            </a:lvl1pPr>
          </a:lstStyle>
          <a:p>
            <a:pPr>
              <a:defRPr/>
            </a:pPr>
            <a:fld id="{999E04AC-1A59-4799-A184-742B687E191B}" type="slidenum">
              <a:rPr lang="en-AU"/>
              <a:pPr>
                <a:defRPr/>
              </a:pPr>
              <a:t>‹#›</a:t>
            </a:fld>
            <a:endParaRPr lang="en-AU"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6" name="Rectangle 7"/>
          <p:cNvSpPr>
            <a:spLocks noGrp="1" noChangeArrowheads="1"/>
          </p:cNvSpPr>
          <p:nvPr>
            <p:ph type="ftr" sz="quarter" idx="11"/>
          </p:nvPr>
        </p:nvSpPr>
        <p:spPr>
          <a:ln/>
        </p:spPr>
        <p:txBody>
          <a:bodyPr/>
          <a:lstStyle>
            <a:lvl1pPr>
              <a:defRPr/>
            </a:lvl1pPr>
          </a:lstStyle>
          <a:p>
            <a:pPr>
              <a:defRPr/>
            </a:pPr>
            <a:endParaRPr lang="en-AU"/>
          </a:p>
        </p:txBody>
      </p:sp>
      <p:sp>
        <p:nvSpPr>
          <p:cNvPr id="7" name="Rectangle 8"/>
          <p:cNvSpPr>
            <a:spLocks noGrp="1" noChangeArrowheads="1"/>
          </p:cNvSpPr>
          <p:nvPr>
            <p:ph type="sldNum" sz="quarter" idx="12"/>
          </p:nvPr>
        </p:nvSpPr>
        <p:spPr>
          <a:ln/>
        </p:spPr>
        <p:txBody>
          <a:bodyPr/>
          <a:lstStyle>
            <a:lvl1pPr>
              <a:defRPr/>
            </a:lvl1pPr>
          </a:lstStyle>
          <a:p>
            <a:pPr>
              <a:defRPr/>
            </a:pPr>
            <a:fld id="{72F784BE-8342-4F48-B26E-9F72333AFE1D}" type="slidenum">
              <a:rPr lang="en-AU"/>
              <a:pPr>
                <a:defRPr/>
              </a:pPr>
              <a:t>‹#›</a:t>
            </a:fld>
            <a:endParaRPr lang="en-AU"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6" name="Rectangle 7"/>
          <p:cNvSpPr>
            <a:spLocks noGrp="1" noChangeArrowheads="1"/>
          </p:cNvSpPr>
          <p:nvPr>
            <p:ph type="ftr" sz="quarter" idx="11"/>
          </p:nvPr>
        </p:nvSpPr>
        <p:spPr>
          <a:ln/>
        </p:spPr>
        <p:txBody>
          <a:bodyPr/>
          <a:lstStyle>
            <a:lvl1pPr>
              <a:defRPr/>
            </a:lvl1pPr>
          </a:lstStyle>
          <a:p>
            <a:pPr>
              <a:defRPr/>
            </a:pPr>
            <a:endParaRPr lang="en-AU"/>
          </a:p>
        </p:txBody>
      </p:sp>
      <p:sp>
        <p:nvSpPr>
          <p:cNvPr id="7" name="Rectangle 8"/>
          <p:cNvSpPr>
            <a:spLocks noGrp="1" noChangeArrowheads="1"/>
          </p:cNvSpPr>
          <p:nvPr>
            <p:ph type="sldNum" sz="quarter" idx="12"/>
          </p:nvPr>
        </p:nvSpPr>
        <p:spPr>
          <a:ln/>
        </p:spPr>
        <p:txBody>
          <a:bodyPr/>
          <a:lstStyle>
            <a:lvl1pPr>
              <a:defRPr/>
            </a:lvl1pPr>
          </a:lstStyle>
          <a:p>
            <a:pPr>
              <a:defRPr/>
            </a:pPr>
            <a:fld id="{39F5876A-F289-43BE-BC22-500DB31F15DC}"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6" name="Rectangle 9"/>
          <p:cNvSpPr>
            <a:spLocks noGrp="1" noChangeArrowheads="1"/>
          </p:cNvSpPr>
          <p:nvPr>
            <p:ph type="ftr" sz="quarter" idx="11"/>
          </p:nvPr>
        </p:nvSpPr>
        <p:spPr>
          <a:ln/>
        </p:spPr>
        <p:txBody>
          <a:bodyPr/>
          <a:lstStyle>
            <a:lvl1pPr>
              <a:defRPr/>
            </a:lvl1pPr>
          </a:lstStyle>
          <a:p>
            <a:pPr>
              <a:defRPr/>
            </a:pPr>
            <a:endParaRPr lang="en-AU"/>
          </a:p>
        </p:txBody>
      </p:sp>
      <p:sp>
        <p:nvSpPr>
          <p:cNvPr id="7" name="Rectangle 10"/>
          <p:cNvSpPr>
            <a:spLocks noGrp="1" noChangeArrowheads="1"/>
          </p:cNvSpPr>
          <p:nvPr>
            <p:ph type="sldNum" sz="quarter" idx="12"/>
          </p:nvPr>
        </p:nvSpPr>
        <p:spPr>
          <a:ln/>
        </p:spPr>
        <p:txBody>
          <a:bodyPr/>
          <a:lstStyle>
            <a:lvl1pPr>
              <a:defRPr/>
            </a:lvl1pPr>
          </a:lstStyle>
          <a:p>
            <a:pPr>
              <a:defRPr/>
            </a:pPr>
            <a:fld id="{95F4981D-F7AE-43BF-9363-50B116A517EA}" type="slidenum">
              <a:rPr lang="en-AU"/>
              <a:pPr>
                <a:defRPr/>
              </a:pPr>
              <a:t>‹#›</a:t>
            </a:fld>
            <a:endParaRPr lang="en-A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5" name="Rectangle 7"/>
          <p:cNvSpPr>
            <a:spLocks noGrp="1" noChangeArrowheads="1"/>
          </p:cNvSpPr>
          <p:nvPr>
            <p:ph type="ftr" sz="quarter" idx="11"/>
          </p:nvPr>
        </p:nvSpPr>
        <p:spPr>
          <a:ln/>
        </p:spPr>
        <p:txBody>
          <a:bodyPr/>
          <a:lstStyle>
            <a:lvl1pPr>
              <a:defRPr/>
            </a:lvl1pPr>
          </a:lstStyle>
          <a:p>
            <a:pPr>
              <a:defRPr/>
            </a:pPr>
            <a:endParaRPr lang="en-AU"/>
          </a:p>
        </p:txBody>
      </p:sp>
      <p:sp>
        <p:nvSpPr>
          <p:cNvPr id="6" name="Rectangle 8"/>
          <p:cNvSpPr>
            <a:spLocks noGrp="1" noChangeArrowheads="1"/>
          </p:cNvSpPr>
          <p:nvPr>
            <p:ph type="sldNum" sz="quarter" idx="12"/>
          </p:nvPr>
        </p:nvSpPr>
        <p:spPr>
          <a:ln/>
        </p:spPr>
        <p:txBody>
          <a:bodyPr/>
          <a:lstStyle>
            <a:lvl1pPr>
              <a:defRPr/>
            </a:lvl1pPr>
          </a:lstStyle>
          <a:p>
            <a:pPr>
              <a:defRPr/>
            </a:pPr>
            <a:fld id="{A2837413-8AF6-4DD6-9A73-BBDE9868D5B1}" type="slidenum">
              <a:rPr lang="en-AU"/>
              <a:pPr>
                <a:defRPr/>
              </a:pPr>
              <a:t>‹#›</a:t>
            </a:fld>
            <a:endParaRPr lang="en-AU"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620713"/>
            <a:ext cx="2141537" cy="54006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23850" y="620713"/>
            <a:ext cx="6275388"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5" name="Rectangle 7"/>
          <p:cNvSpPr>
            <a:spLocks noGrp="1" noChangeArrowheads="1"/>
          </p:cNvSpPr>
          <p:nvPr>
            <p:ph type="ftr" sz="quarter" idx="11"/>
          </p:nvPr>
        </p:nvSpPr>
        <p:spPr>
          <a:ln/>
        </p:spPr>
        <p:txBody>
          <a:bodyPr/>
          <a:lstStyle>
            <a:lvl1pPr>
              <a:defRPr/>
            </a:lvl1pPr>
          </a:lstStyle>
          <a:p>
            <a:pPr>
              <a:defRPr/>
            </a:pPr>
            <a:endParaRPr lang="en-AU"/>
          </a:p>
        </p:txBody>
      </p:sp>
      <p:sp>
        <p:nvSpPr>
          <p:cNvPr id="6" name="Rectangle 8"/>
          <p:cNvSpPr>
            <a:spLocks noGrp="1" noChangeArrowheads="1"/>
          </p:cNvSpPr>
          <p:nvPr>
            <p:ph type="sldNum" sz="quarter" idx="12"/>
          </p:nvPr>
        </p:nvSpPr>
        <p:spPr>
          <a:ln/>
        </p:spPr>
        <p:txBody>
          <a:bodyPr/>
          <a:lstStyle>
            <a:lvl1pPr>
              <a:defRPr/>
            </a:lvl1pPr>
          </a:lstStyle>
          <a:p>
            <a:pPr>
              <a:defRPr/>
            </a:pPr>
            <a:fld id="{396174F3-321E-41BF-A916-2335FE575636}"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AU"/>
              <a:t>| Presentation to Japanese Company 1</a:t>
            </a:r>
          </a:p>
        </p:txBody>
      </p:sp>
      <p:sp>
        <p:nvSpPr>
          <p:cNvPr id="6" name="Rectangle 9"/>
          <p:cNvSpPr>
            <a:spLocks noGrp="1" noChangeArrowheads="1"/>
          </p:cNvSpPr>
          <p:nvPr>
            <p:ph type="ftr" sz="quarter" idx="11"/>
          </p:nvPr>
        </p:nvSpPr>
        <p:spPr>
          <a:ln/>
        </p:spPr>
        <p:txBody>
          <a:bodyPr/>
          <a:lstStyle>
            <a:lvl1pPr>
              <a:defRPr/>
            </a:lvl1pPr>
          </a:lstStyle>
          <a:p>
            <a:pPr>
              <a:defRPr/>
            </a:pPr>
            <a:endParaRPr lang="en-AU"/>
          </a:p>
        </p:txBody>
      </p:sp>
      <p:sp>
        <p:nvSpPr>
          <p:cNvPr id="7" name="Rectangle 10"/>
          <p:cNvSpPr>
            <a:spLocks noGrp="1" noChangeArrowheads="1"/>
          </p:cNvSpPr>
          <p:nvPr>
            <p:ph type="sldNum" sz="quarter" idx="12"/>
          </p:nvPr>
        </p:nvSpPr>
        <p:spPr>
          <a:ln/>
        </p:spPr>
        <p:txBody>
          <a:bodyPr/>
          <a:lstStyle>
            <a:lvl1pPr>
              <a:defRPr/>
            </a:lvl1pPr>
          </a:lstStyle>
          <a:p>
            <a:pPr>
              <a:defRPr/>
            </a:pPr>
            <a:fld id="{5DCD4B08-CFDD-4A48-BCD4-3D1935262F1A}"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4.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6.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72.xml"/><Relationship Id="rId16" Type="http://schemas.openxmlformats.org/officeDocument/2006/relationships/image" Target="../media/image4.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0" y="0"/>
            <a:ext cx="9144000" cy="627063"/>
          </a:xfrm>
          <a:prstGeom prst="rect">
            <a:avLst/>
          </a:prstGeom>
          <a:solidFill>
            <a:schemeClr val="bg2"/>
          </a:solidFill>
          <a:ln w="9525">
            <a:noFill/>
            <a:miter lim="800000"/>
            <a:headEnd/>
            <a:tailEnd/>
          </a:ln>
          <a:effectLst/>
        </p:spPr>
        <p:txBody>
          <a:bodyPr wrap="none" anchor="ctr"/>
          <a:lstStyle/>
          <a:p>
            <a:pPr>
              <a:defRPr/>
            </a:pPr>
            <a:endParaRPr lang="en-AU" dirty="0"/>
          </a:p>
        </p:txBody>
      </p:sp>
      <p:sp>
        <p:nvSpPr>
          <p:cNvPr id="68613" name="Rectangle 5"/>
          <p:cNvSpPr>
            <a:spLocks noChangeArrowheads="1"/>
          </p:cNvSpPr>
          <p:nvPr/>
        </p:nvSpPr>
        <p:spPr bwMode="auto">
          <a:xfrm>
            <a:off x="0" y="6637338"/>
            <a:ext cx="9144000" cy="247650"/>
          </a:xfrm>
          <a:prstGeom prst="rect">
            <a:avLst/>
          </a:prstGeom>
          <a:solidFill>
            <a:srgbClr val="003399"/>
          </a:solidFill>
          <a:ln w="9525">
            <a:noFill/>
            <a:miter lim="800000"/>
            <a:headEnd/>
            <a:tailEnd/>
          </a:ln>
          <a:effectLst/>
        </p:spPr>
        <p:txBody>
          <a:bodyPr wrap="none" anchor="ctr"/>
          <a:lstStyle/>
          <a:p>
            <a:pPr>
              <a:defRPr/>
            </a:pPr>
            <a:endParaRPr lang="en-AU" dirty="0"/>
          </a:p>
        </p:txBody>
      </p:sp>
      <p:sp>
        <p:nvSpPr>
          <p:cNvPr id="1028" name="Rectangle 6"/>
          <p:cNvSpPr>
            <a:spLocks noGrp="1" noChangeArrowheads="1"/>
          </p:cNvSpPr>
          <p:nvPr>
            <p:ph type="title"/>
          </p:nvPr>
        </p:nvSpPr>
        <p:spPr bwMode="auto">
          <a:xfrm>
            <a:off x="323850" y="620713"/>
            <a:ext cx="8569325" cy="10683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smtClean="0"/>
          </a:p>
        </p:txBody>
      </p:sp>
      <p:sp>
        <p:nvSpPr>
          <p:cNvPr id="1029" name="Rectangle 7"/>
          <p:cNvSpPr>
            <a:spLocks noGrp="1" noChangeArrowheads="1"/>
          </p:cNvSpPr>
          <p:nvPr>
            <p:ph type="body" idx="1"/>
          </p:nvPr>
        </p:nvSpPr>
        <p:spPr bwMode="auto">
          <a:xfrm>
            <a:off x="323850" y="1689100"/>
            <a:ext cx="8569325" cy="433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68616" name="Rectangle 8"/>
          <p:cNvSpPr>
            <a:spLocks noGrp="1" noChangeArrowheads="1"/>
          </p:cNvSpPr>
          <p:nvPr>
            <p:ph type="dt" sz="half" idx="2"/>
          </p:nvPr>
        </p:nvSpPr>
        <p:spPr bwMode="auto">
          <a:xfrm>
            <a:off x="723900" y="6624638"/>
            <a:ext cx="3059113"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solidFill>
                  <a:schemeClr val="bg1"/>
                </a:solidFill>
                <a:latin typeface="+mn-lt"/>
              </a:defRPr>
            </a:lvl1pPr>
          </a:lstStyle>
          <a:p>
            <a:pPr>
              <a:defRPr/>
            </a:pPr>
            <a:r>
              <a:rPr lang="en-AU"/>
              <a:t>| Presentation to Japanese Company 1</a:t>
            </a:r>
          </a:p>
        </p:txBody>
      </p:sp>
      <p:sp>
        <p:nvSpPr>
          <p:cNvPr id="68617" name="Rectangle 9"/>
          <p:cNvSpPr>
            <a:spLocks noGrp="1" noChangeArrowheads="1"/>
          </p:cNvSpPr>
          <p:nvPr>
            <p:ph type="ftr" sz="quarter" idx="3"/>
          </p:nvPr>
        </p:nvSpPr>
        <p:spPr bwMode="auto">
          <a:xfrm>
            <a:off x="6516688" y="6635750"/>
            <a:ext cx="10795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a:defRPr/>
            </a:pPr>
            <a:endParaRPr lang="en-AU"/>
          </a:p>
        </p:txBody>
      </p:sp>
      <p:sp>
        <p:nvSpPr>
          <p:cNvPr id="68618" name="Rectangle 10"/>
          <p:cNvSpPr>
            <a:spLocks noGrp="1" noChangeArrowheads="1"/>
          </p:cNvSpPr>
          <p:nvPr>
            <p:ph type="sldNum" sz="quarter" idx="4"/>
          </p:nvPr>
        </p:nvSpPr>
        <p:spPr bwMode="auto">
          <a:xfrm>
            <a:off x="7596188" y="6635750"/>
            <a:ext cx="61595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pPr>
              <a:defRPr/>
            </a:pPr>
            <a:fld id="{81EDE5D1-2763-4E00-99F5-8A9C2030CD0E}" type="slidenum">
              <a:rPr lang="en-AU"/>
              <a:pPr>
                <a:defRPr/>
              </a:pPr>
              <a:t>‹#›</a:t>
            </a:fld>
            <a:endParaRPr lang="en-AU" dirty="0"/>
          </a:p>
        </p:txBody>
      </p:sp>
      <p:grpSp>
        <p:nvGrpSpPr>
          <p:cNvPr id="1033" name="Group 11"/>
          <p:cNvGrpSpPr>
            <a:grpSpLocks/>
          </p:cNvGrpSpPr>
          <p:nvPr/>
        </p:nvGrpSpPr>
        <p:grpSpPr bwMode="auto">
          <a:xfrm>
            <a:off x="8212138" y="6159500"/>
            <a:ext cx="931862" cy="725488"/>
            <a:chOff x="5173" y="3880"/>
            <a:chExt cx="587" cy="457"/>
          </a:xfrm>
        </p:grpSpPr>
        <p:sp>
          <p:nvSpPr>
            <p:cNvPr id="68620" name="Rectangle 12"/>
            <p:cNvSpPr>
              <a:spLocks noChangeArrowheads="1"/>
            </p:cNvSpPr>
            <p:nvPr userDrawn="1"/>
          </p:nvSpPr>
          <p:spPr bwMode="auto">
            <a:xfrm flipH="1">
              <a:off x="5193" y="3883"/>
              <a:ext cx="567" cy="453"/>
            </a:xfrm>
            <a:prstGeom prst="rect">
              <a:avLst/>
            </a:prstGeom>
            <a:solidFill>
              <a:schemeClr val="bg1"/>
            </a:solidFill>
            <a:ln w="9525">
              <a:noFill/>
              <a:miter lim="800000"/>
              <a:headEnd/>
              <a:tailEnd/>
            </a:ln>
            <a:effectLst/>
          </p:spPr>
          <p:txBody>
            <a:bodyPr wrap="none" anchor="ctr"/>
            <a:lstStyle/>
            <a:p>
              <a:pPr>
                <a:defRPr/>
              </a:pPr>
              <a:endParaRPr lang="en-AU" dirty="0"/>
            </a:p>
          </p:txBody>
        </p:sp>
        <p:grpSp>
          <p:nvGrpSpPr>
            <p:cNvPr id="1063" name="Group 13"/>
            <p:cNvGrpSpPr>
              <a:grpSpLocks/>
            </p:cNvGrpSpPr>
            <p:nvPr userDrawn="1"/>
          </p:nvGrpSpPr>
          <p:grpSpPr bwMode="auto">
            <a:xfrm>
              <a:off x="5248" y="3880"/>
              <a:ext cx="454" cy="428"/>
              <a:chOff x="5103" y="73"/>
              <a:chExt cx="544" cy="512"/>
            </a:xfrm>
          </p:grpSpPr>
          <p:sp>
            <p:nvSpPr>
              <p:cNvPr id="68622" name="Freeform 14"/>
              <p:cNvSpPr>
                <a:spLocks/>
              </p:cNvSpPr>
              <p:nvPr userDrawn="1"/>
            </p:nvSpPr>
            <p:spPr bwMode="auto">
              <a:xfrm>
                <a:off x="5103" y="73"/>
                <a:ext cx="544" cy="438"/>
              </a:xfrm>
              <a:custGeom>
                <a:avLst/>
                <a:gdLst/>
                <a:ahLst/>
                <a:cxnLst>
                  <a:cxn ang="0">
                    <a:pos x="0" y="3182"/>
                  </a:cxn>
                  <a:cxn ang="0">
                    <a:pos x="2660" y="1017"/>
                  </a:cxn>
                  <a:cxn ang="0">
                    <a:pos x="3611" y="1017"/>
                  </a:cxn>
                  <a:cxn ang="0">
                    <a:pos x="3611" y="1686"/>
                  </a:cxn>
                  <a:cxn ang="0">
                    <a:pos x="4559" y="1686"/>
                  </a:cxn>
                  <a:cxn ang="0">
                    <a:pos x="4559" y="0"/>
                  </a:cxn>
                  <a:cxn ang="0">
                    <a:pos x="7314" y="3371"/>
                  </a:cxn>
                  <a:cxn ang="0">
                    <a:pos x="5883" y="5885"/>
                  </a:cxn>
                  <a:cxn ang="0">
                    <a:pos x="4371" y="5885"/>
                  </a:cxn>
                  <a:cxn ang="0">
                    <a:pos x="3643" y="5123"/>
                  </a:cxn>
                  <a:cxn ang="0">
                    <a:pos x="1709" y="5123"/>
                  </a:cxn>
                  <a:cxn ang="0">
                    <a:pos x="791" y="5791"/>
                  </a:cxn>
                  <a:cxn ang="0">
                    <a:pos x="0" y="3182"/>
                  </a:cxn>
                </a:cxnLst>
                <a:rect l="0" t="0" r="r" b="b"/>
                <a:pathLst>
                  <a:path w="7314" h="5885">
                    <a:moveTo>
                      <a:pt x="0" y="3182"/>
                    </a:moveTo>
                    <a:lnTo>
                      <a:pt x="2660" y="1017"/>
                    </a:lnTo>
                    <a:lnTo>
                      <a:pt x="3611" y="1017"/>
                    </a:lnTo>
                    <a:lnTo>
                      <a:pt x="3611" y="1686"/>
                    </a:lnTo>
                    <a:lnTo>
                      <a:pt x="4559" y="1686"/>
                    </a:lnTo>
                    <a:lnTo>
                      <a:pt x="4559" y="0"/>
                    </a:lnTo>
                    <a:lnTo>
                      <a:pt x="7314" y="3371"/>
                    </a:lnTo>
                    <a:lnTo>
                      <a:pt x="5883" y="5885"/>
                    </a:lnTo>
                    <a:lnTo>
                      <a:pt x="4371" y="5885"/>
                    </a:lnTo>
                    <a:lnTo>
                      <a:pt x="3643" y="5123"/>
                    </a:lnTo>
                    <a:lnTo>
                      <a:pt x="1709" y="5123"/>
                    </a:lnTo>
                    <a:lnTo>
                      <a:pt x="791" y="5791"/>
                    </a:lnTo>
                    <a:lnTo>
                      <a:pt x="0" y="3182"/>
                    </a:lnTo>
                    <a:close/>
                  </a:path>
                </a:pathLst>
              </a:custGeom>
              <a:solidFill>
                <a:srgbClr val="003399"/>
              </a:solidFill>
              <a:ln w="9525">
                <a:noFill/>
                <a:round/>
                <a:headEnd/>
                <a:tailEnd/>
              </a:ln>
            </p:spPr>
            <p:txBody>
              <a:bodyPr/>
              <a:lstStyle/>
              <a:p>
                <a:pPr>
                  <a:defRPr/>
                </a:pPr>
                <a:endParaRPr lang="en-AU" dirty="0"/>
              </a:p>
            </p:txBody>
          </p:sp>
          <p:sp>
            <p:nvSpPr>
              <p:cNvPr id="68623" name="Freeform 15"/>
              <p:cNvSpPr>
                <a:spLocks/>
              </p:cNvSpPr>
              <p:nvPr userDrawn="1"/>
            </p:nvSpPr>
            <p:spPr bwMode="auto">
              <a:xfrm>
                <a:off x="5439" y="522"/>
                <a:ext cx="97" cy="63"/>
              </a:xfrm>
              <a:custGeom>
                <a:avLst/>
                <a:gdLst/>
                <a:ahLst/>
                <a:cxnLst>
                  <a:cxn ang="0">
                    <a:pos x="0" y="0"/>
                  </a:cxn>
                  <a:cxn ang="0">
                    <a:pos x="1281" y="0"/>
                  </a:cxn>
                  <a:cxn ang="0">
                    <a:pos x="793" y="846"/>
                  </a:cxn>
                  <a:cxn ang="0">
                    <a:pos x="0" y="0"/>
                  </a:cxn>
                </a:cxnLst>
                <a:rect l="0" t="0" r="r" b="b"/>
                <a:pathLst>
                  <a:path w="1281" h="846">
                    <a:moveTo>
                      <a:pt x="0" y="0"/>
                    </a:moveTo>
                    <a:lnTo>
                      <a:pt x="1281" y="0"/>
                    </a:lnTo>
                    <a:lnTo>
                      <a:pt x="793" y="846"/>
                    </a:lnTo>
                    <a:lnTo>
                      <a:pt x="0" y="0"/>
                    </a:lnTo>
                    <a:close/>
                  </a:path>
                </a:pathLst>
              </a:custGeom>
              <a:solidFill>
                <a:srgbClr val="003399"/>
              </a:solidFill>
              <a:ln w="9525">
                <a:noFill/>
                <a:round/>
                <a:headEnd/>
                <a:tailEnd/>
              </a:ln>
            </p:spPr>
            <p:txBody>
              <a:bodyPr/>
              <a:lstStyle/>
              <a:p>
                <a:pPr>
                  <a:defRPr/>
                </a:pPr>
                <a:endParaRPr lang="en-AU" dirty="0"/>
              </a:p>
            </p:txBody>
          </p:sp>
          <p:grpSp>
            <p:nvGrpSpPr>
              <p:cNvPr id="1067" name="Group 16"/>
              <p:cNvGrpSpPr>
                <a:grpSpLocks/>
              </p:cNvGrpSpPr>
              <p:nvPr userDrawn="1"/>
            </p:nvGrpSpPr>
            <p:grpSpPr bwMode="auto">
              <a:xfrm>
                <a:off x="5157" y="293"/>
                <a:ext cx="436" cy="90"/>
                <a:chOff x="5157" y="293"/>
                <a:chExt cx="436" cy="90"/>
              </a:xfrm>
            </p:grpSpPr>
            <p:sp>
              <p:nvSpPr>
                <p:cNvPr id="68625" name="Freeform 17"/>
                <p:cNvSpPr>
                  <a:spLocks/>
                </p:cNvSpPr>
                <p:nvPr userDrawn="1"/>
              </p:nvSpPr>
              <p:spPr bwMode="auto">
                <a:xfrm>
                  <a:off x="5375" y="294"/>
                  <a:ext cx="59" cy="86"/>
                </a:xfrm>
                <a:custGeom>
                  <a:avLst/>
                  <a:gdLst/>
                  <a:ahLst/>
                  <a:cxnLst>
                    <a:cxn ang="0">
                      <a:pos x="785" y="0"/>
                    </a:cxn>
                    <a:cxn ang="0">
                      <a:pos x="785" y="318"/>
                    </a:cxn>
                    <a:cxn ang="0">
                      <a:pos x="423" y="318"/>
                    </a:cxn>
                    <a:cxn ang="0">
                      <a:pos x="423" y="433"/>
                    </a:cxn>
                    <a:cxn ang="0">
                      <a:pos x="754" y="433"/>
                    </a:cxn>
                    <a:cxn ang="0">
                      <a:pos x="754" y="737"/>
                    </a:cxn>
                    <a:cxn ang="0">
                      <a:pos x="423" y="737"/>
                    </a:cxn>
                    <a:cxn ang="0">
                      <a:pos x="423" y="856"/>
                    </a:cxn>
                    <a:cxn ang="0">
                      <a:pos x="798" y="856"/>
                    </a:cxn>
                    <a:cxn ang="0">
                      <a:pos x="798" y="1176"/>
                    </a:cxn>
                    <a:cxn ang="0">
                      <a:pos x="0" y="1176"/>
                    </a:cxn>
                    <a:cxn ang="0">
                      <a:pos x="0" y="0"/>
                    </a:cxn>
                    <a:cxn ang="0">
                      <a:pos x="785" y="0"/>
                    </a:cxn>
                  </a:cxnLst>
                  <a:rect l="0" t="0" r="r" b="b"/>
                  <a:pathLst>
                    <a:path w="798" h="1176">
                      <a:moveTo>
                        <a:pt x="785" y="0"/>
                      </a:moveTo>
                      <a:lnTo>
                        <a:pt x="785" y="318"/>
                      </a:lnTo>
                      <a:lnTo>
                        <a:pt x="423" y="318"/>
                      </a:lnTo>
                      <a:lnTo>
                        <a:pt x="423" y="433"/>
                      </a:lnTo>
                      <a:lnTo>
                        <a:pt x="754" y="433"/>
                      </a:lnTo>
                      <a:lnTo>
                        <a:pt x="754" y="737"/>
                      </a:lnTo>
                      <a:lnTo>
                        <a:pt x="423" y="737"/>
                      </a:lnTo>
                      <a:lnTo>
                        <a:pt x="423" y="856"/>
                      </a:lnTo>
                      <a:lnTo>
                        <a:pt x="798" y="856"/>
                      </a:lnTo>
                      <a:lnTo>
                        <a:pt x="798" y="1176"/>
                      </a:lnTo>
                      <a:lnTo>
                        <a:pt x="0" y="1176"/>
                      </a:lnTo>
                      <a:lnTo>
                        <a:pt x="0" y="0"/>
                      </a:lnTo>
                      <a:lnTo>
                        <a:pt x="785" y="0"/>
                      </a:lnTo>
                      <a:close/>
                    </a:path>
                  </a:pathLst>
                </a:custGeom>
                <a:solidFill>
                  <a:srgbClr val="FFFFFF"/>
                </a:solidFill>
                <a:ln w="9525">
                  <a:noFill/>
                  <a:round/>
                  <a:headEnd/>
                  <a:tailEnd/>
                </a:ln>
              </p:spPr>
              <p:txBody>
                <a:bodyPr/>
                <a:lstStyle/>
                <a:p>
                  <a:pPr>
                    <a:defRPr/>
                  </a:pPr>
                  <a:endParaRPr lang="en-AU" dirty="0"/>
                </a:p>
              </p:txBody>
            </p:sp>
            <p:sp>
              <p:nvSpPr>
                <p:cNvPr id="68626" name="Rectangle 18"/>
                <p:cNvSpPr>
                  <a:spLocks noChangeArrowheads="1"/>
                </p:cNvSpPr>
                <p:nvPr userDrawn="1"/>
              </p:nvSpPr>
              <p:spPr bwMode="auto">
                <a:xfrm>
                  <a:off x="5328" y="294"/>
                  <a:ext cx="31" cy="86"/>
                </a:xfrm>
                <a:prstGeom prst="rect">
                  <a:avLst/>
                </a:prstGeom>
                <a:solidFill>
                  <a:srgbClr val="FFFFFF"/>
                </a:solidFill>
                <a:ln w="9525">
                  <a:noFill/>
                  <a:miter lim="800000"/>
                  <a:headEnd/>
                  <a:tailEnd/>
                </a:ln>
              </p:spPr>
              <p:txBody>
                <a:bodyPr/>
                <a:lstStyle/>
                <a:p>
                  <a:pPr>
                    <a:defRPr/>
                  </a:pPr>
                  <a:endParaRPr lang="en-AU" dirty="0"/>
                </a:p>
              </p:txBody>
            </p:sp>
            <p:sp>
              <p:nvSpPr>
                <p:cNvPr id="68627" name="Freeform 19"/>
                <p:cNvSpPr>
                  <a:spLocks/>
                </p:cNvSpPr>
                <p:nvPr userDrawn="1"/>
              </p:nvSpPr>
              <p:spPr bwMode="auto">
                <a:xfrm>
                  <a:off x="5232" y="294"/>
                  <a:ext cx="79" cy="86"/>
                </a:xfrm>
                <a:custGeom>
                  <a:avLst/>
                  <a:gdLst/>
                  <a:ahLst/>
                  <a:cxnLst>
                    <a:cxn ang="0">
                      <a:pos x="0" y="0"/>
                    </a:cxn>
                    <a:cxn ang="0">
                      <a:pos x="405" y="0"/>
                    </a:cxn>
                    <a:cxn ang="0">
                      <a:pos x="405" y="394"/>
                    </a:cxn>
                    <a:cxn ang="0">
                      <a:pos x="674" y="394"/>
                    </a:cxn>
                    <a:cxn ang="0">
                      <a:pos x="674" y="0"/>
                    </a:cxn>
                    <a:cxn ang="0">
                      <a:pos x="1084" y="0"/>
                    </a:cxn>
                    <a:cxn ang="0">
                      <a:pos x="1084" y="1176"/>
                    </a:cxn>
                    <a:cxn ang="0">
                      <a:pos x="674" y="1176"/>
                    </a:cxn>
                    <a:cxn ang="0">
                      <a:pos x="674" y="769"/>
                    </a:cxn>
                    <a:cxn ang="0">
                      <a:pos x="408" y="769"/>
                    </a:cxn>
                    <a:cxn ang="0">
                      <a:pos x="408" y="1176"/>
                    </a:cxn>
                    <a:cxn ang="0">
                      <a:pos x="0" y="1176"/>
                    </a:cxn>
                    <a:cxn ang="0">
                      <a:pos x="0" y="0"/>
                    </a:cxn>
                  </a:cxnLst>
                  <a:rect l="0" t="0" r="r" b="b"/>
                  <a:pathLst>
                    <a:path w="1084" h="1176">
                      <a:moveTo>
                        <a:pt x="0" y="0"/>
                      </a:moveTo>
                      <a:lnTo>
                        <a:pt x="405" y="0"/>
                      </a:lnTo>
                      <a:lnTo>
                        <a:pt x="405" y="394"/>
                      </a:lnTo>
                      <a:lnTo>
                        <a:pt x="674" y="394"/>
                      </a:lnTo>
                      <a:lnTo>
                        <a:pt x="674" y="0"/>
                      </a:lnTo>
                      <a:lnTo>
                        <a:pt x="1084" y="0"/>
                      </a:lnTo>
                      <a:lnTo>
                        <a:pt x="1084" y="1176"/>
                      </a:lnTo>
                      <a:lnTo>
                        <a:pt x="674" y="1176"/>
                      </a:lnTo>
                      <a:lnTo>
                        <a:pt x="674" y="769"/>
                      </a:lnTo>
                      <a:lnTo>
                        <a:pt x="408" y="769"/>
                      </a:lnTo>
                      <a:lnTo>
                        <a:pt x="408" y="1176"/>
                      </a:lnTo>
                      <a:lnTo>
                        <a:pt x="0" y="1176"/>
                      </a:lnTo>
                      <a:lnTo>
                        <a:pt x="0" y="0"/>
                      </a:lnTo>
                      <a:close/>
                    </a:path>
                  </a:pathLst>
                </a:custGeom>
                <a:solidFill>
                  <a:srgbClr val="FFFFFF"/>
                </a:solidFill>
                <a:ln w="9525">
                  <a:noFill/>
                  <a:round/>
                  <a:headEnd/>
                  <a:tailEnd/>
                </a:ln>
              </p:spPr>
              <p:txBody>
                <a:bodyPr/>
                <a:lstStyle/>
                <a:p>
                  <a:pPr>
                    <a:defRPr/>
                  </a:pPr>
                  <a:endParaRPr lang="en-AU" dirty="0"/>
                </a:p>
              </p:txBody>
            </p:sp>
            <p:sp>
              <p:nvSpPr>
                <p:cNvPr id="68628" name="Freeform 20"/>
                <p:cNvSpPr>
                  <a:spLocks/>
                </p:cNvSpPr>
                <p:nvPr userDrawn="1"/>
              </p:nvSpPr>
              <p:spPr bwMode="auto">
                <a:xfrm>
                  <a:off x="5157" y="294"/>
                  <a:ext cx="66" cy="86"/>
                </a:xfrm>
                <a:custGeom>
                  <a:avLst/>
                  <a:gdLst/>
                  <a:ahLst/>
                  <a:cxnLst>
                    <a:cxn ang="0">
                      <a:pos x="0" y="0"/>
                    </a:cxn>
                    <a:cxn ang="0">
                      <a:pos x="886" y="0"/>
                    </a:cxn>
                    <a:cxn ang="0">
                      <a:pos x="886" y="371"/>
                    </a:cxn>
                    <a:cxn ang="0">
                      <a:pos x="644" y="364"/>
                    </a:cxn>
                    <a:cxn ang="0">
                      <a:pos x="644" y="1176"/>
                    </a:cxn>
                    <a:cxn ang="0">
                      <a:pos x="225" y="1176"/>
                    </a:cxn>
                    <a:cxn ang="0">
                      <a:pos x="225" y="364"/>
                    </a:cxn>
                    <a:cxn ang="0">
                      <a:pos x="0" y="374"/>
                    </a:cxn>
                    <a:cxn ang="0">
                      <a:pos x="0" y="0"/>
                    </a:cxn>
                  </a:cxnLst>
                  <a:rect l="0" t="0" r="r" b="b"/>
                  <a:pathLst>
                    <a:path w="886" h="1176">
                      <a:moveTo>
                        <a:pt x="0" y="0"/>
                      </a:moveTo>
                      <a:lnTo>
                        <a:pt x="886" y="0"/>
                      </a:lnTo>
                      <a:lnTo>
                        <a:pt x="886" y="371"/>
                      </a:lnTo>
                      <a:lnTo>
                        <a:pt x="644" y="364"/>
                      </a:lnTo>
                      <a:lnTo>
                        <a:pt x="644" y="1176"/>
                      </a:lnTo>
                      <a:lnTo>
                        <a:pt x="225" y="1176"/>
                      </a:lnTo>
                      <a:lnTo>
                        <a:pt x="225" y="364"/>
                      </a:lnTo>
                      <a:lnTo>
                        <a:pt x="0" y="374"/>
                      </a:lnTo>
                      <a:lnTo>
                        <a:pt x="0" y="0"/>
                      </a:lnTo>
                      <a:close/>
                    </a:path>
                  </a:pathLst>
                </a:custGeom>
                <a:solidFill>
                  <a:srgbClr val="FFFFFF"/>
                </a:solidFill>
                <a:ln w="9525">
                  <a:noFill/>
                  <a:round/>
                  <a:headEnd/>
                  <a:tailEnd/>
                </a:ln>
              </p:spPr>
              <p:txBody>
                <a:bodyPr/>
                <a:lstStyle/>
                <a:p>
                  <a:pPr>
                    <a:defRPr/>
                  </a:pPr>
                  <a:endParaRPr lang="en-AU" dirty="0"/>
                </a:p>
              </p:txBody>
            </p:sp>
            <p:sp>
              <p:nvSpPr>
                <p:cNvPr id="68629" name="Freeform 21"/>
                <p:cNvSpPr>
                  <a:spLocks/>
                </p:cNvSpPr>
                <p:nvPr userDrawn="1"/>
              </p:nvSpPr>
              <p:spPr bwMode="auto">
                <a:xfrm>
                  <a:off x="5444" y="293"/>
                  <a:ext cx="71" cy="90"/>
                </a:xfrm>
                <a:custGeom>
                  <a:avLst/>
                  <a:gdLst/>
                  <a:ahLst/>
                  <a:cxnLst>
                    <a:cxn ang="0">
                      <a:pos x="587" y="1"/>
                    </a:cxn>
                    <a:cxn ang="0">
                      <a:pos x="681" y="12"/>
                    </a:cxn>
                    <a:cxn ang="0">
                      <a:pos x="774" y="36"/>
                    </a:cxn>
                    <a:cxn ang="0">
                      <a:pos x="860" y="73"/>
                    </a:cxn>
                    <a:cxn ang="0">
                      <a:pos x="790" y="390"/>
                    </a:cxn>
                    <a:cxn ang="0">
                      <a:pos x="724" y="355"/>
                    </a:cxn>
                    <a:cxn ang="0">
                      <a:pos x="657" y="329"/>
                    </a:cxn>
                    <a:cxn ang="0">
                      <a:pos x="588" y="315"/>
                    </a:cxn>
                    <a:cxn ang="0">
                      <a:pos x="517" y="320"/>
                    </a:cxn>
                    <a:cxn ang="0">
                      <a:pos x="485" y="332"/>
                    </a:cxn>
                    <a:cxn ang="0">
                      <a:pos x="466" y="355"/>
                    </a:cxn>
                    <a:cxn ang="0">
                      <a:pos x="460" y="381"/>
                    </a:cxn>
                    <a:cxn ang="0">
                      <a:pos x="471" y="404"/>
                    </a:cxn>
                    <a:cxn ang="0">
                      <a:pos x="521" y="427"/>
                    </a:cxn>
                    <a:cxn ang="0">
                      <a:pos x="628" y="457"/>
                    </a:cxn>
                    <a:cxn ang="0">
                      <a:pos x="733" y="488"/>
                    </a:cxn>
                    <a:cxn ang="0">
                      <a:pos x="828" y="531"/>
                    </a:cxn>
                    <a:cxn ang="0">
                      <a:pos x="903" y="603"/>
                    </a:cxn>
                    <a:cxn ang="0">
                      <a:pos x="941" y="684"/>
                    </a:cxn>
                    <a:cxn ang="0">
                      <a:pos x="958" y="764"/>
                    </a:cxn>
                    <a:cxn ang="0">
                      <a:pos x="957" y="847"/>
                    </a:cxn>
                    <a:cxn ang="0">
                      <a:pos x="940" y="926"/>
                    </a:cxn>
                    <a:cxn ang="0">
                      <a:pos x="907" y="998"/>
                    </a:cxn>
                    <a:cxn ang="0">
                      <a:pos x="857" y="1063"/>
                    </a:cxn>
                    <a:cxn ang="0">
                      <a:pos x="797" y="1116"/>
                    </a:cxn>
                    <a:cxn ang="0">
                      <a:pos x="727" y="1157"/>
                    </a:cxn>
                    <a:cxn ang="0">
                      <a:pos x="648" y="1187"/>
                    </a:cxn>
                    <a:cxn ang="0">
                      <a:pos x="566" y="1206"/>
                    </a:cxn>
                    <a:cxn ang="0">
                      <a:pos x="485" y="1215"/>
                    </a:cxn>
                    <a:cxn ang="0">
                      <a:pos x="405" y="1216"/>
                    </a:cxn>
                    <a:cxn ang="0">
                      <a:pos x="324" y="1208"/>
                    </a:cxn>
                    <a:cxn ang="0">
                      <a:pos x="244" y="1195"/>
                    </a:cxn>
                    <a:cxn ang="0">
                      <a:pos x="187" y="1183"/>
                    </a:cxn>
                    <a:cxn ang="0">
                      <a:pos x="85" y="1149"/>
                    </a:cxn>
                    <a:cxn ang="0">
                      <a:pos x="126" y="785"/>
                    </a:cxn>
                    <a:cxn ang="0">
                      <a:pos x="187" y="828"/>
                    </a:cxn>
                    <a:cxn ang="0">
                      <a:pos x="256" y="867"/>
                    </a:cxn>
                    <a:cxn ang="0">
                      <a:pos x="331" y="895"/>
                    </a:cxn>
                    <a:cxn ang="0">
                      <a:pos x="411" y="905"/>
                    </a:cxn>
                    <a:cxn ang="0">
                      <a:pos x="474" y="896"/>
                    </a:cxn>
                    <a:cxn ang="0">
                      <a:pos x="503" y="881"/>
                    </a:cxn>
                    <a:cxn ang="0">
                      <a:pos x="523" y="854"/>
                    </a:cxn>
                    <a:cxn ang="0">
                      <a:pos x="527" y="822"/>
                    </a:cxn>
                    <a:cxn ang="0">
                      <a:pos x="517" y="798"/>
                    </a:cxn>
                    <a:cxn ang="0">
                      <a:pos x="482" y="776"/>
                    </a:cxn>
                    <a:cxn ang="0">
                      <a:pos x="433" y="763"/>
                    </a:cxn>
                    <a:cxn ang="0">
                      <a:pos x="357" y="753"/>
                    </a:cxn>
                    <a:cxn ang="0">
                      <a:pos x="262" y="728"/>
                    </a:cxn>
                    <a:cxn ang="0">
                      <a:pos x="177" y="689"/>
                    </a:cxn>
                    <a:cxn ang="0">
                      <a:pos x="106" y="631"/>
                    </a:cxn>
                    <a:cxn ang="0">
                      <a:pos x="59" y="554"/>
                    </a:cxn>
                    <a:cxn ang="0">
                      <a:pos x="38" y="475"/>
                    </a:cxn>
                    <a:cxn ang="0">
                      <a:pos x="38" y="394"/>
                    </a:cxn>
                    <a:cxn ang="0">
                      <a:pos x="53" y="317"/>
                    </a:cxn>
                    <a:cxn ang="0">
                      <a:pos x="82" y="246"/>
                    </a:cxn>
                    <a:cxn ang="0">
                      <a:pos x="130" y="175"/>
                    </a:cxn>
                    <a:cxn ang="0">
                      <a:pos x="205" y="107"/>
                    </a:cxn>
                    <a:cxn ang="0">
                      <a:pos x="291" y="55"/>
                    </a:cxn>
                    <a:cxn ang="0">
                      <a:pos x="389" y="20"/>
                    </a:cxn>
                    <a:cxn ang="0">
                      <a:pos x="494" y="2"/>
                    </a:cxn>
                  </a:cxnLst>
                  <a:rect l="0" t="0" r="r" b="b"/>
                  <a:pathLst>
                    <a:path w="959" h="1216">
                      <a:moveTo>
                        <a:pt x="509" y="1"/>
                      </a:moveTo>
                      <a:lnTo>
                        <a:pt x="522" y="1"/>
                      </a:lnTo>
                      <a:lnTo>
                        <a:pt x="535" y="0"/>
                      </a:lnTo>
                      <a:lnTo>
                        <a:pt x="548" y="0"/>
                      </a:lnTo>
                      <a:lnTo>
                        <a:pt x="562" y="0"/>
                      </a:lnTo>
                      <a:lnTo>
                        <a:pt x="574" y="0"/>
                      </a:lnTo>
                      <a:lnTo>
                        <a:pt x="587" y="1"/>
                      </a:lnTo>
                      <a:lnTo>
                        <a:pt x="601" y="2"/>
                      </a:lnTo>
                      <a:lnTo>
                        <a:pt x="615" y="3"/>
                      </a:lnTo>
                      <a:lnTo>
                        <a:pt x="628" y="4"/>
                      </a:lnTo>
                      <a:lnTo>
                        <a:pt x="642" y="5"/>
                      </a:lnTo>
                      <a:lnTo>
                        <a:pt x="654" y="7"/>
                      </a:lnTo>
                      <a:lnTo>
                        <a:pt x="668" y="9"/>
                      </a:lnTo>
                      <a:lnTo>
                        <a:pt x="681" y="12"/>
                      </a:lnTo>
                      <a:lnTo>
                        <a:pt x="695" y="15"/>
                      </a:lnTo>
                      <a:lnTo>
                        <a:pt x="708" y="18"/>
                      </a:lnTo>
                      <a:lnTo>
                        <a:pt x="721" y="21"/>
                      </a:lnTo>
                      <a:lnTo>
                        <a:pt x="734" y="24"/>
                      </a:lnTo>
                      <a:lnTo>
                        <a:pt x="748" y="28"/>
                      </a:lnTo>
                      <a:lnTo>
                        <a:pt x="761" y="32"/>
                      </a:lnTo>
                      <a:lnTo>
                        <a:pt x="774" y="36"/>
                      </a:lnTo>
                      <a:lnTo>
                        <a:pt x="786" y="40"/>
                      </a:lnTo>
                      <a:lnTo>
                        <a:pt x="799" y="46"/>
                      </a:lnTo>
                      <a:lnTo>
                        <a:pt x="812" y="50"/>
                      </a:lnTo>
                      <a:lnTo>
                        <a:pt x="824" y="55"/>
                      </a:lnTo>
                      <a:lnTo>
                        <a:pt x="835" y="61"/>
                      </a:lnTo>
                      <a:lnTo>
                        <a:pt x="848" y="67"/>
                      </a:lnTo>
                      <a:lnTo>
                        <a:pt x="860" y="73"/>
                      </a:lnTo>
                      <a:lnTo>
                        <a:pt x="872" y="79"/>
                      </a:lnTo>
                      <a:lnTo>
                        <a:pt x="882" y="85"/>
                      </a:lnTo>
                      <a:lnTo>
                        <a:pt x="894" y="93"/>
                      </a:lnTo>
                      <a:lnTo>
                        <a:pt x="905" y="99"/>
                      </a:lnTo>
                      <a:lnTo>
                        <a:pt x="915" y="107"/>
                      </a:lnTo>
                      <a:lnTo>
                        <a:pt x="803" y="399"/>
                      </a:lnTo>
                      <a:lnTo>
                        <a:pt x="790" y="390"/>
                      </a:lnTo>
                      <a:lnTo>
                        <a:pt x="774" y="381"/>
                      </a:lnTo>
                      <a:lnTo>
                        <a:pt x="766" y="376"/>
                      </a:lnTo>
                      <a:lnTo>
                        <a:pt x="758" y="372"/>
                      </a:lnTo>
                      <a:lnTo>
                        <a:pt x="749" y="368"/>
                      </a:lnTo>
                      <a:lnTo>
                        <a:pt x="741" y="363"/>
                      </a:lnTo>
                      <a:lnTo>
                        <a:pt x="732" y="359"/>
                      </a:lnTo>
                      <a:lnTo>
                        <a:pt x="724" y="355"/>
                      </a:lnTo>
                      <a:lnTo>
                        <a:pt x="714" y="351"/>
                      </a:lnTo>
                      <a:lnTo>
                        <a:pt x="705" y="346"/>
                      </a:lnTo>
                      <a:lnTo>
                        <a:pt x="696" y="343"/>
                      </a:lnTo>
                      <a:lnTo>
                        <a:pt x="686" y="339"/>
                      </a:lnTo>
                      <a:lnTo>
                        <a:pt x="677" y="336"/>
                      </a:lnTo>
                      <a:lnTo>
                        <a:pt x="667" y="332"/>
                      </a:lnTo>
                      <a:lnTo>
                        <a:pt x="657" y="329"/>
                      </a:lnTo>
                      <a:lnTo>
                        <a:pt x="648" y="326"/>
                      </a:lnTo>
                      <a:lnTo>
                        <a:pt x="638" y="324"/>
                      </a:lnTo>
                      <a:lnTo>
                        <a:pt x="628" y="322"/>
                      </a:lnTo>
                      <a:lnTo>
                        <a:pt x="618" y="320"/>
                      </a:lnTo>
                      <a:lnTo>
                        <a:pt x="607" y="317"/>
                      </a:lnTo>
                      <a:lnTo>
                        <a:pt x="598" y="316"/>
                      </a:lnTo>
                      <a:lnTo>
                        <a:pt x="588" y="315"/>
                      </a:lnTo>
                      <a:lnTo>
                        <a:pt x="578" y="315"/>
                      </a:lnTo>
                      <a:lnTo>
                        <a:pt x="568" y="314"/>
                      </a:lnTo>
                      <a:lnTo>
                        <a:pt x="557" y="315"/>
                      </a:lnTo>
                      <a:lnTo>
                        <a:pt x="548" y="315"/>
                      </a:lnTo>
                      <a:lnTo>
                        <a:pt x="537" y="316"/>
                      </a:lnTo>
                      <a:lnTo>
                        <a:pt x="527" y="317"/>
                      </a:lnTo>
                      <a:lnTo>
                        <a:pt x="517" y="320"/>
                      </a:lnTo>
                      <a:lnTo>
                        <a:pt x="507" y="322"/>
                      </a:lnTo>
                      <a:lnTo>
                        <a:pt x="503" y="323"/>
                      </a:lnTo>
                      <a:lnTo>
                        <a:pt x="500" y="325"/>
                      </a:lnTo>
                      <a:lnTo>
                        <a:pt x="495" y="326"/>
                      </a:lnTo>
                      <a:lnTo>
                        <a:pt x="492" y="328"/>
                      </a:lnTo>
                      <a:lnTo>
                        <a:pt x="488" y="330"/>
                      </a:lnTo>
                      <a:lnTo>
                        <a:pt x="485" y="332"/>
                      </a:lnTo>
                      <a:lnTo>
                        <a:pt x="482" y="336"/>
                      </a:lnTo>
                      <a:lnTo>
                        <a:pt x="478" y="338"/>
                      </a:lnTo>
                      <a:lnTo>
                        <a:pt x="475" y="341"/>
                      </a:lnTo>
                      <a:lnTo>
                        <a:pt x="472" y="344"/>
                      </a:lnTo>
                      <a:lnTo>
                        <a:pt x="470" y="347"/>
                      </a:lnTo>
                      <a:lnTo>
                        <a:pt x="468" y="351"/>
                      </a:lnTo>
                      <a:lnTo>
                        <a:pt x="466" y="355"/>
                      </a:lnTo>
                      <a:lnTo>
                        <a:pt x="464" y="358"/>
                      </a:lnTo>
                      <a:lnTo>
                        <a:pt x="462" y="362"/>
                      </a:lnTo>
                      <a:lnTo>
                        <a:pt x="460" y="367"/>
                      </a:lnTo>
                      <a:lnTo>
                        <a:pt x="460" y="370"/>
                      </a:lnTo>
                      <a:lnTo>
                        <a:pt x="460" y="373"/>
                      </a:lnTo>
                      <a:lnTo>
                        <a:pt x="460" y="376"/>
                      </a:lnTo>
                      <a:lnTo>
                        <a:pt x="460" y="381"/>
                      </a:lnTo>
                      <a:lnTo>
                        <a:pt x="460" y="384"/>
                      </a:lnTo>
                      <a:lnTo>
                        <a:pt x="461" y="387"/>
                      </a:lnTo>
                      <a:lnTo>
                        <a:pt x="462" y="391"/>
                      </a:lnTo>
                      <a:lnTo>
                        <a:pt x="465" y="394"/>
                      </a:lnTo>
                      <a:lnTo>
                        <a:pt x="466" y="398"/>
                      </a:lnTo>
                      <a:lnTo>
                        <a:pt x="469" y="401"/>
                      </a:lnTo>
                      <a:lnTo>
                        <a:pt x="471" y="404"/>
                      </a:lnTo>
                      <a:lnTo>
                        <a:pt x="474" y="407"/>
                      </a:lnTo>
                      <a:lnTo>
                        <a:pt x="477" y="411"/>
                      </a:lnTo>
                      <a:lnTo>
                        <a:pt x="482" y="413"/>
                      </a:lnTo>
                      <a:lnTo>
                        <a:pt x="486" y="415"/>
                      </a:lnTo>
                      <a:lnTo>
                        <a:pt x="491" y="417"/>
                      </a:lnTo>
                      <a:lnTo>
                        <a:pt x="506" y="422"/>
                      </a:lnTo>
                      <a:lnTo>
                        <a:pt x="521" y="427"/>
                      </a:lnTo>
                      <a:lnTo>
                        <a:pt x="536" y="432"/>
                      </a:lnTo>
                      <a:lnTo>
                        <a:pt x="551" y="436"/>
                      </a:lnTo>
                      <a:lnTo>
                        <a:pt x="566" y="440"/>
                      </a:lnTo>
                      <a:lnTo>
                        <a:pt x="582" y="445"/>
                      </a:lnTo>
                      <a:lnTo>
                        <a:pt x="597" y="448"/>
                      </a:lnTo>
                      <a:lnTo>
                        <a:pt x="613" y="452"/>
                      </a:lnTo>
                      <a:lnTo>
                        <a:pt x="628" y="457"/>
                      </a:lnTo>
                      <a:lnTo>
                        <a:pt x="644" y="461"/>
                      </a:lnTo>
                      <a:lnTo>
                        <a:pt x="659" y="464"/>
                      </a:lnTo>
                      <a:lnTo>
                        <a:pt x="673" y="468"/>
                      </a:lnTo>
                      <a:lnTo>
                        <a:pt x="688" y="473"/>
                      </a:lnTo>
                      <a:lnTo>
                        <a:pt x="703" y="478"/>
                      </a:lnTo>
                      <a:lnTo>
                        <a:pt x="718" y="482"/>
                      </a:lnTo>
                      <a:lnTo>
                        <a:pt x="733" y="488"/>
                      </a:lnTo>
                      <a:lnTo>
                        <a:pt x="747" y="492"/>
                      </a:lnTo>
                      <a:lnTo>
                        <a:pt x="762" y="498"/>
                      </a:lnTo>
                      <a:lnTo>
                        <a:pt x="776" y="504"/>
                      </a:lnTo>
                      <a:lnTo>
                        <a:pt x="789" y="510"/>
                      </a:lnTo>
                      <a:lnTo>
                        <a:pt x="802" y="516"/>
                      </a:lnTo>
                      <a:lnTo>
                        <a:pt x="815" y="524"/>
                      </a:lnTo>
                      <a:lnTo>
                        <a:pt x="828" y="531"/>
                      </a:lnTo>
                      <a:lnTo>
                        <a:pt x="840" y="540"/>
                      </a:lnTo>
                      <a:lnTo>
                        <a:pt x="851" y="548"/>
                      </a:lnTo>
                      <a:lnTo>
                        <a:pt x="862" y="558"/>
                      </a:lnTo>
                      <a:lnTo>
                        <a:pt x="873" y="569"/>
                      </a:lnTo>
                      <a:lnTo>
                        <a:pt x="883" y="579"/>
                      </a:lnTo>
                      <a:lnTo>
                        <a:pt x="893" y="591"/>
                      </a:lnTo>
                      <a:lnTo>
                        <a:pt x="903" y="603"/>
                      </a:lnTo>
                      <a:lnTo>
                        <a:pt x="911" y="616"/>
                      </a:lnTo>
                      <a:lnTo>
                        <a:pt x="919" y="631"/>
                      </a:lnTo>
                      <a:lnTo>
                        <a:pt x="924" y="640"/>
                      </a:lnTo>
                      <a:lnTo>
                        <a:pt x="929" y="651"/>
                      </a:lnTo>
                      <a:lnTo>
                        <a:pt x="934" y="662"/>
                      </a:lnTo>
                      <a:lnTo>
                        <a:pt x="938" y="673"/>
                      </a:lnTo>
                      <a:lnTo>
                        <a:pt x="941" y="684"/>
                      </a:lnTo>
                      <a:lnTo>
                        <a:pt x="944" y="695"/>
                      </a:lnTo>
                      <a:lnTo>
                        <a:pt x="947" y="707"/>
                      </a:lnTo>
                      <a:lnTo>
                        <a:pt x="951" y="717"/>
                      </a:lnTo>
                      <a:lnTo>
                        <a:pt x="953" y="729"/>
                      </a:lnTo>
                      <a:lnTo>
                        <a:pt x="955" y="741"/>
                      </a:lnTo>
                      <a:lnTo>
                        <a:pt x="956" y="753"/>
                      </a:lnTo>
                      <a:lnTo>
                        <a:pt x="958" y="764"/>
                      </a:lnTo>
                      <a:lnTo>
                        <a:pt x="959" y="776"/>
                      </a:lnTo>
                      <a:lnTo>
                        <a:pt x="959" y="788"/>
                      </a:lnTo>
                      <a:lnTo>
                        <a:pt x="959" y="800"/>
                      </a:lnTo>
                      <a:lnTo>
                        <a:pt x="959" y="812"/>
                      </a:lnTo>
                      <a:lnTo>
                        <a:pt x="959" y="823"/>
                      </a:lnTo>
                      <a:lnTo>
                        <a:pt x="958" y="835"/>
                      </a:lnTo>
                      <a:lnTo>
                        <a:pt x="957" y="847"/>
                      </a:lnTo>
                      <a:lnTo>
                        <a:pt x="956" y="859"/>
                      </a:lnTo>
                      <a:lnTo>
                        <a:pt x="954" y="869"/>
                      </a:lnTo>
                      <a:lnTo>
                        <a:pt x="952" y="881"/>
                      </a:lnTo>
                      <a:lnTo>
                        <a:pt x="950" y="893"/>
                      </a:lnTo>
                      <a:lnTo>
                        <a:pt x="946" y="904"/>
                      </a:lnTo>
                      <a:lnTo>
                        <a:pt x="943" y="915"/>
                      </a:lnTo>
                      <a:lnTo>
                        <a:pt x="940" y="926"/>
                      </a:lnTo>
                      <a:lnTo>
                        <a:pt x="937" y="937"/>
                      </a:lnTo>
                      <a:lnTo>
                        <a:pt x="932" y="947"/>
                      </a:lnTo>
                      <a:lnTo>
                        <a:pt x="928" y="957"/>
                      </a:lnTo>
                      <a:lnTo>
                        <a:pt x="923" y="968"/>
                      </a:lnTo>
                      <a:lnTo>
                        <a:pt x="919" y="977"/>
                      </a:lnTo>
                      <a:lnTo>
                        <a:pt x="913" y="987"/>
                      </a:lnTo>
                      <a:lnTo>
                        <a:pt x="907" y="998"/>
                      </a:lnTo>
                      <a:lnTo>
                        <a:pt x="900" y="1008"/>
                      </a:lnTo>
                      <a:lnTo>
                        <a:pt x="894" y="1018"/>
                      </a:lnTo>
                      <a:lnTo>
                        <a:pt x="887" y="1028"/>
                      </a:lnTo>
                      <a:lnTo>
                        <a:pt x="880" y="1037"/>
                      </a:lnTo>
                      <a:lnTo>
                        <a:pt x="873" y="1046"/>
                      </a:lnTo>
                      <a:lnTo>
                        <a:pt x="865" y="1054"/>
                      </a:lnTo>
                      <a:lnTo>
                        <a:pt x="857" y="1063"/>
                      </a:lnTo>
                      <a:lnTo>
                        <a:pt x="849" y="1071"/>
                      </a:lnTo>
                      <a:lnTo>
                        <a:pt x="841" y="1080"/>
                      </a:lnTo>
                      <a:lnTo>
                        <a:pt x="832" y="1087"/>
                      </a:lnTo>
                      <a:lnTo>
                        <a:pt x="824" y="1095"/>
                      </a:lnTo>
                      <a:lnTo>
                        <a:pt x="815" y="1102"/>
                      </a:lnTo>
                      <a:lnTo>
                        <a:pt x="807" y="1109"/>
                      </a:lnTo>
                      <a:lnTo>
                        <a:pt x="797" y="1116"/>
                      </a:lnTo>
                      <a:lnTo>
                        <a:pt x="788" y="1123"/>
                      </a:lnTo>
                      <a:lnTo>
                        <a:pt x="778" y="1129"/>
                      </a:lnTo>
                      <a:lnTo>
                        <a:pt x="768" y="1135"/>
                      </a:lnTo>
                      <a:lnTo>
                        <a:pt x="758" y="1141"/>
                      </a:lnTo>
                      <a:lnTo>
                        <a:pt x="748" y="1146"/>
                      </a:lnTo>
                      <a:lnTo>
                        <a:pt x="737" y="1152"/>
                      </a:lnTo>
                      <a:lnTo>
                        <a:pt x="727" y="1157"/>
                      </a:lnTo>
                      <a:lnTo>
                        <a:pt x="716" y="1162"/>
                      </a:lnTo>
                      <a:lnTo>
                        <a:pt x="705" y="1167"/>
                      </a:lnTo>
                      <a:lnTo>
                        <a:pt x="694" y="1171"/>
                      </a:lnTo>
                      <a:lnTo>
                        <a:pt x="683" y="1175"/>
                      </a:lnTo>
                      <a:lnTo>
                        <a:pt x="671" y="1179"/>
                      </a:lnTo>
                      <a:lnTo>
                        <a:pt x="660" y="1184"/>
                      </a:lnTo>
                      <a:lnTo>
                        <a:pt x="648" y="1187"/>
                      </a:lnTo>
                      <a:lnTo>
                        <a:pt x="636" y="1190"/>
                      </a:lnTo>
                      <a:lnTo>
                        <a:pt x="623" y="1193"/>
                      </a:lnTo>
                      <a:lnTo>
                        <a:pt x="612" y="1197"/>
                      </a:lnTo>
                      <a:lnTo>
                        <a:pt x="600" y="1200"/>
                      </a:lnTo>
                      <a:lnTo>
                        <a:pt x="588" y="1202"/>
                      </a:lnTo>
                      <a:lnTo>
                        <a:pt x="576" y="1204"/>
                      </a:lnTo>
                      <a:lnTo>
                        <a:pt x="566" y="1206"/>
                      </a:lnTo>
                      <a:lnTo>
                        <a:pt x="554" y="1208"/>
                      </a:lnTo>
                      <a:lnTo>
                        <a:pt x="542" y="1209"/>
                      </a:lnTo>
                      <a:lnTo>
                        <a:pt x="531" y="1210"/>
                      </a:lnTo>
                      <a:lnTo>
                        <a:pt x="519" y="1213"/>
                      </a:lnTo>
                      <a:lnTo>
                        <a:pt x="508" y="1214"/>
                      </a:lnTo>
                      <a:lnTo>
                        <a:pt x="497" y="1215"/>
                      </a:lnTo>
                      <a:lnTo>
                        <a:pt x="485" y="1215"/>
                      </a:lnTo>
                      <a:lnTo>
                        <a:pt x="473" y="1216"/>
                      </a:lnTo>
                      <a:lnTo>
                        <a:pt x="461" y="1216"/>
                      </a:lnTo>
                      <a:lnTo>
                        <a:pt x="451" y="1216"/>
                      </a:lnTo>
                      <a:lnTo>
                        <a:pt x="439" y="1216"/>
                      </a:lnTo>
                      <a:lnTo>
                        <a:pt x="427" y="1216"/>
                      </a:lnTo>
                      <a:lnTo>
                        <a:pt x="416" y="1216"/>
                      </a:lnTo>
                      <a:lnTo>
                        <a:pt x="405" y="1216"/>
                      </a:lnTo>
                      <a:lnTo>
                        <a:pt x="393" y="1215"/>
                      </a:lnTo>
                      <a:lnTo>
                        <a:pt x="381" y="1214"/>
                      </a:lnTo>
                      <a:lnTo>
                        <a:pt x="370" y="1214"/>
                      </a:lnTo>
                      <a:lnTo>
                        <a:pt x="359" y="1213"/>
                      </a:lnTo>
                      <a:lnTo>
                        <a:pt x="347" y="1212"/>
                      </a:lnTo>
                      <a:lnTo>
                        <a:pt x="336" y="1209"/>
                      </a:lnTo>
                      <a:lnTo>
                        <a:pt x="324" y="1208"/>
                      </a:lnTo>
                      <a:lnTo>
                        <a:pt x="313" y="1207"/>
                      </a:lnTo>
                      <a:lnTo>
                        <a:pt x="302" y="1205"/>
                      </a:lnTo>
                      <a:lnTo>
                        <a:pt x="290" y="1204"/>
                      </a:lnTo>
                      <a:lnTo>
                        <a:pt x="278" y="1202"/>
                      </a:lnTo>
                      <a:lnTo>
                        <a:pt x="267" y="1200"/>
                      </a:lnTo>
                      <a:lnTo>
                        <a:pt x="256" y="1198"/>
                      </a:lnTo>
                      <a:lnTo>
                        <a:pt x="244" y="1195"/>
                      </a:lnTo>
                      <a:lnTo>
                        <a:pt x="235" y="1194"/>
                      </a:lnTo>
                      <a:lnTo>
                        <a:pt x="228" y="1192"/>
                      </a:lnTo>
                      <a:lnTo>
                        <a:pt x="219" y="1190"/>
                      </a:lnTo>
                      <a:lnTo>
                        <a:pt x="212" y="1189"/>
                      </a:lnTo>
                      <a:lnTo>
                        <a:pt x="203" y="1187"/>
                      </a:lnTo>
                      <a:lnTo>
                        <a:pt x="196" y="1185"/>
                      </a:lnTo>
                      <a:lnTo>
                        <a:pt x="187" y="1183"/>
                      </a:lnTo>
                      <a:lnTo>
                        <a:pt x="179" y="1181"/>
                      </a:lnTo>
                      <a:lnTo>
                        <a:pt x="163" y="1176"/>
                      </a:lnTo>
                      <a:lnTo>
                        <a:pt x="147" y="1171"/>
                      </a:lnTo>
                      <a:lnTo>
                        <a:pt x="132" y="1167"/>
                      </a:lnTo>
                      <a:lnTo>
                        <a:pt x="116" y="1161"/>
                      </a:lnTo>
                      <a:lnTo>
                        <a:pt x="100" y="1156"/>
                      </a:lnTo>
                      <a:lnTo>
                        <a:pt x="85" y="1149"/>
                      </a:lnTo>
                      <a:lnTo>
                        <a:pt x="70" y="1144"/>
                      </a:lnTo>
                      <a:lnTo>
                        <a:pt x="55" y="1138"/>
                      </a:lnTo>
                      <a:lnTo>
                        <a:pt x="40" y="1131"/>
                      </a:lnTo>
                      <a:lnTo>
                        <a:pt x="27" y="1125"/>
                      </a:lnTo>
                      <a:lnTo>
                        <a:pt x="13" y="1117"/>
                      </a:lnTo>
                      <a:lnTo>
                        <a:pt x="0" y="1111"/>
                      </a:lnTo>
                      <a:lnTo>
                        <a:pt x="126" y="785"/>
                      </a:lnTo>
                      <a:lnTo>
                        <a:pt x="134" y="791"/>
                      </a:lnTo>
                      <a:lnTo>
                        <a:pt x="143" y="798"/>
                      </a:lnTo>
                      <a:lnTo>
                        <a:pt x="151" y="803"/>
                      </a:lnTo>
                      <a:lnTo>
                        <a:pt x="160" y="809"/>
                      </a:lnTo>
                      <a:lnTo>
                        <a:pt x="169" y="816"/>
                      </a:lnTo>
                      <a:lnTo>
                        <a:pt x="178" y="822"/>
                      </a:lnTo>
                      <a:lnTo>
                        <a:pt x="187" y="828"/>
                      </a:lnTo>
                      <a:lnTo>
                        <a:pt x="197" y="834"/>
                      </a:lnTo>
                      <a:lnTo>
                        <a:pt x="207" y="839"/>
                      </a:lnTo>
                      <a:lnTo>
                        <a:pt x="216" y="846"/>
                      </a:lnTo>
                      <a:lnTo>
                        <a:pt x="226" y="851"/>
                      </a:lnTo>
                      <a:lnTo>
                        <a:pt x="235" y="856"/>
                      </a:lnTo>
                      <a:lnTo>
                        <a:pt x="246" y="862"/>
                      </a:lnTo>
                      <a:lnTo>
                        <a:pt x="256" y="867"/>
                      </a:lnTo>
                      <a:lnTo>
                        <a:pt x="266" y="871"/>
                      </a:lnTo>
                      <a:lnTo>
                        <a:pt x="277" y="877"/>
                      </a:lnTo>
                      <a:lnTo>
                        <a:pt x="288" y="881"/>
                      </a:lnTo>
                      <a:lnTo>
                        <a:pt x="298" y="884"/>
                      </a:lnTo>
                      <a:lnTo>
                        <a:pt x="309" y="889"/>
                      </a:lnTo>
                      <a:lnTo>
                        <a:pt x="320" y="892"/>
                      </a:lnTo>
                      <a:lnTo>
                        <a:pt x="331" y="895"/>
                      </a:lnTo>
                      <a:lnTo>
                        <a:pt x="342" y="898"/>
                      </a:lnTo>
                      <a:lnTo>
                        <a:pt x="354" y="900"/>
                      </a:lnTo>
                      <a:lnTo>
                        <a:pt x="364" y="901"/>
                      </a:lnTo>
                      <a:lnTo>
                        <a:pt x="376" y="904"/>
                      </a:lnTo>
                      <a:lnTo>
                        <a:pt x="388" y="905"/>
                      </a:lnTo>
                      <a:lnTo>
                        <a:pt x="400" y="905"/>
                      </a:lnTo>
                      <a:lnTo>
                        <a:pt x="411" y="905"/>
                      </a:lnTo>
                      <a:lnTo>
                        <a:pt x="423" y="905"/>
                      </a:lnTo>
                      <a:lnTo>
                        <a:pt x="436" y="904"/>
                      </a:lnTo>
                      <a:lnTo>
                        <a:pt x="448" y="902"/>
                      </a:lnTo>
                      <a:lnTo>
                        <a:pt x="459" y="900"/>
                      </a:lnTo>
                      <a:lnTo>
                        <a:pt x="465" y="899"/>
                      </a:lnTo>
                      <a:lnTo>
                        <a:pt x="470" y="898"/>
                      </a:lnTo>
                      <a:lnTo>
                        <a:pt x="474" y="896"/>
                      </a:lnTo>
                      <a:lnTo>
                        <a:pt x="478" y="895"/>
                      </a:lnTo>
                      <a:lnTo>
                        <a:pt x="484" y="893"/>
                      </a:lnTo>
                      <a:lnTo>
                        <a:pt x="488" y="891"/>
                      </a:lnTo>
                      <a:lnTo>
                        <a:pt x="491" y="889"/>
                      </a:lnTo>
                      <a:lnTo>
                        <a:pt x="495" y="886"/>
                      </a:lnTo>
                      <a:lnTo>
                        <a:pt x="500" y="883"/>
                      </a:lnTo>
                      <a:lnTo>
                        <a:pt x="503" y="881"/>
                      </a:lnTo>
                      <a:lnTo>
                        <a:pt x="506" y="878"/>
                      </a:lnTo>
                      <a:lnTo>
                        <a:pt x="509" y="874"/>
                      </a:lnTo>
                      <a:lnTo>
                        <a:pt x="513" y="870"/>
                      </a:lnTo>
                      <a:lnTo>
                        <a:pt x="516" y="867"/>
                      </a:lnTo>
                      <a:lnTo>
                        <a:pt x="519" y="863"/>
                      </a:lnTo>
                      <a:lnTo>
                        <a:pt x="521" y="859"/>
                      </a:lnTo>
                      <a:lnTo>
                        <a:pt x="523" y="854"/>
                      </a:lnTo>
                      <a:lnTo>
                        <a:pt x="525" y="849"/>
                      </a:lnTo>
                      <a:lnTo>
                        <a:pt x="526" y="845"/>
                      </a:lnTo>
                      <a:lnTo>
                        <a:pt x="527" y="840"/>
                      </a:lnTo>
                      <a:lnTo>
                        <a:pt x="527" y="836"/>
                      </a:lnTo>
                      <a:lnTo>
                        <a:pt x="527" y="831"/>
                      </a:lnTo>
                      <a:lnTo>
                        <a:pt x="527" y="827"/>
                      </a:lnTo>
                      <a:lnTo>
                        <a:pt x="527" y="822"/>
                      </a:lnTo>
                      <a:lnTo>
                        <a:pt x="526" y="818"/>
                      </a:lnTo>
                      <a:lnTo>
                        <a:pt x="525" y="814"/>
                      </a:lnTo>
                      <a:lnTo>
                        <a:pt x="524" y="810"/>
                      </a:lnTo>
                      <a:lnTo>
                        <a:pt x="522" y="806"/>
                      </a:lnTo>
                      <a:lnTo>
                        <a:pt x="521" y="803"/>
                      </a:lnTo>
                      <a:lnTo>
                        <a:pt x="519" y="801"/>
                      </a:lnTo>
                      <a:lnTo>
                        <a:pt x="517" y="798"/>
                      </a:lnTo>
                      <a:lnTo>
                        <a:pt x="515" y="796"/>
                      </a:lnTo>
                      <a:lnTo>
                        <a:pt x="509" y="791"/>
                      </a:lnTo>
                      <a:lnTo>
                        <a:pt x="505" y="788"/>
                      </a:lnTo>
                      <a:lnTo>
                        <a:pt x="500" y="785"/>
                      </a:lnTo>
                      <a:lnTo>
                        <a:pt x="493" y="782"/>
                      </a:lnTo>
                      <a:lnTo>
                        <a:pt x="487" y="778"/>
                      </a:lnTo>
                      <a:lnTo>
                        <a:pt x="482" y="776"/>
                      </a:lnTo>
                      <a:lnTo>
                        <a:pt x="474" y="774"/>
                      </a:lnTo>
                      <a:lnTo>
                        <a:pt x="468" y="772"/>
                      </a:lnTo>
                      <a:lnTo>
                        <a:pt x="461" y="770"/>
                      </a:lnTo>
                      <a:lnTo>
                        <a:pt x="454" y="768"/>
                      </a:lnTo>
                      <a:lnTo>
                        <a:pt x="448" y="767"/>
                      </a:lnTo>
                      <a:lnTo>
                        <a:pt x="440" y="764"/>
                      </a:lnTo>
                      <a:lnTo>
                        <a:pt x="433" y="763"/>
                      </a:lnTo>
                      <a:lnTo>
                        <a:pt x="426" y="762"/>
                      </a:lnTo>
                      <a:lnTo>
                        <a:pt x="419" y="761"/>
                      </a:lnTo>
                      <a:lnTo>
                        <a:pt x="412" y="760"/>
                      </a:lnTo>
                      <a:lnTo>
                        <a:pt x="399" y="759"/>
                      </a:lnTo>
                      <a:lnTo>
                        <a:pt x="385" y="757"/>
                      </a:lnTo>
                      <a:lnTo>
                        <a:pt x="371" y="755"/>
                      </a:lnTo>
                      <a:lnTo>
                        <a:pt x="357" y="753"/>
                      </a:lnTo>
                      <a:lnTo>
                        <a:pt x="343" y="750"/>
                      </a:lnTo>
                      <a:lnTo>
                        <a:pt x="329" y="747"/>
                      </a:lnTo>
                      <a:lnTo>
                        <a:pt x="315" y="744"/>
                      </a:lnTo>
                      <a:lnTo>
                        <a:pt x="302" y="740"/>
                      </a:lnTo>
                      <a:lnTo>
                        <a:pt x="289" y="737"/>
                      </a:lnTo>
                      <a:lnTo>
                        <a:pt x="275" y="732"/>
                      </a:lnTo>
                      <a:lnTo>
                        <a:pt x="262" y="728"/>
                      </a:lnTo>
                      <a:lnTo>
                        <a:pt x="249" y="724"/>
                      </a:lnTo>
                      <a:lnTo>
                        <a:pt x="237" y="719"/>
                      </a:lnTo>
                      <a:lnTo>
                        <a:pt x="224" y="713"/>
                      </a:lnTo>
                      <a:lnTo>
                        <a:pt x="212" y="708"/>
                      </a:lnTo>
                      <a:lnTo>
                        <a:pt x="200" y="701"/>
                      </a:lnTo>
                      <a:lnTo>
                        <a:pt x="189" y="695"/>
                      </a:lnTo>
                      <a:lnTo>
                        <a:pt x="177" y="689"/>
                      </a:lnTo>
                      <a:lnTo>
                        <a:pt x="166" y="681"/>
                      </a:lnTo>
                      <a:lnTo>
                        <a:pt x="154" y="674"/>
                      </a:lnTo>
                      <a:lnTo>
                        <a:pt x="145" y="666"/>
                      </a:lnTo>
                      <a:lnTo>
                        <a:pt x="134" y="659"/>
                      </a:lnTo>
                      <a:lnTo>
                        <a:pt x="125" y="650"/>
                      </a:lnTo>
                      <a:lnTo>
                        <a:pt x="116" y="640"/>
                      </a:lnTo>
                      <a:lnTo>
                        <a:pt x="106" y="631"/>
                      </a:lnTo>
                      <a:lnTo>
                        <a:pt x="98" y="621"/>
                      </a:lnTo>
                      <a:lnTo>
                        <a:pt x="91" y="612"/>
                      </a:lnTo>
                      <a:lnTo>
                        <a:pt x="83" y="601"/>
                      </a:lnTo>
                      <a:lnTo>
                        <a:pt x="77" y="589"/>
                      </a:lnTo>
                      <a:lnTo>
                        <a:pt x="70" y="578"/>
                      </a:lnTo>
                      <a:lnTo>
                        <a:pt x="64" y="566"/>
                      </a:lnTo>
                      <a:lnTo>
                        <a:pt x="59" y="554"/>
                      </a:lnTo>
                      <a:lnTo>
                        <a:pt x="54" y="543"/>
                      </a:lnTo>
                      <a:lnTo>
                        <a:pt x="51" y="531"/>
                      </a:lnTo>
                      <a:lnTo>
                        <a:pt x="48" y="521"/>
                      </a:lnTo>
                      <a:lnTo>
                        <a:pt x="45" y="509"/>
                      </a:lnTo>
                      <a:lnTo>
                        <a:pt x="43" y="498"/>
                      </a:lnTo>
                      <a:lnTo>
                        <a:pt x="40" y="486"/>
                      </a:lnTo>
                      <a:lnTo>
                        <a:pt x="38" y="475"/>
                      </a:lnTo>
                      <a:lnTo>
                        <a:pt x="37" y="464"/>
                      </a:lnTo>
                      <a:lnTo>
                        <a:pt x="37" y="452"/>
                      </a:lnTo>
                      <a:lnTo>
                        <a:pt x="36" y="440"/>
                      </a:lnTo>
                      <a:lnTo>
                        <a:pt x="36" y="430"/>
                      </a:lnTo>
                      <a:lnTo>
                        <a:pt x="36" y="418"/>
                      </a:lnTo>
                      <a:lnTo>
                        <a:pt x="37" y="406"/>
                      </a:lnTo>
                      <a:lnTo>
                        <a:pt x="38" y="394"/>
                      </a:lnTo>
                      <a:lnTo>
                        <a:pt x="39" y="384"/>
                      </a:lnTo>
                      <a:lnTo>
                        <a:pt x="40" y="372"/>
                      </a:lnTo>
                      <a:lnTo>
                        <a:pt x="43" y="361"/>
                      </a:lnTo>
                      <a:lnTo>
                        <a:pt x="45" y="350"/>
                      </a:lnTo>
                      <a:lnTo>
                        <a:pt x="48" y="339"/>
                      </a:lnTo>
                      <a:lnTo>
                        <a:pt x="50" y="328"/>
                      </a:lnTo>
                      <a:lnTo>
                        <a:pt x="53" y="317"/>
                      </a:lnTo>
                      <a:lnTo>
                        <a:pt x="56" y="307"/>
                      </a:lnTo>
                      <a:lnTo>
                        <a:pt x="61" y="296"/>
                      </a:lnTo>
                      <a:lnTo>
                        <a:pt x="64" y="285"/>
                      </a:lnTo>
                      <a:lnTo>
                        <a:pt x="68" y="276"/>
                      </a:lnTo>
                      <a:lnTo>
                        <a:pt x="72" y="266"/>
                      </a:lnTo>
                      <a:lnTo>
                        <a:pt x="78" y="255"/>
                      </a:lnTo>
                      <a:lnTo>
                        <a:pt x="82" y="246"/>
                      </a:lnTo>
                      <a:lnTo>
                        <a:pt x="87" y="237"/>
                      </a:lnTo>
                      <a:lnTo>
                        <a:pt x="93" y="228"/>
                      </a:lnTo>
                      <a:lnTo>
                        <a:pt x="98" y="219"/>
                      </a:lnTo>
                      <a:lnTo>
                        <a:pt x="104" y="211"/>
                      </a:lnTo>
                      <a:lnTo>
                        <a:pt x="112" y="199"/>
                      </a:lnTo>
                      <a:lnTo>
                        <a:pt x="121" y="187"/>
                      </a:lnTo>
                      <a:lnTo>
                        <a:pt x="130" y="175"/>
                      </a:lnTo>
                      <a:lnTo>
                        <a:pt x="140" y="165"/>
                      </a:lnTo>
                      <a:lnTo>
                        <a:pt x="150" y="154"/>
                      </a:lnTo>
                      <a:lnTo>
                        <a:pt x="160" y="144"/>
                      </a:lnTo>
                      <a:lnTo>
                        <a:pt x="170" y="135"/>
                      </a:lnTo>
                      <a:lnTo>
                        <a:pt x="181" y="125"/>
                      </a:lnTo>
                      <a:lnTo>
                        <a:pt x="193" y="115"/>
                      </a:lnTo>
                      <a:lnTo>
                        <a:pt x="205" y="107"/>
                      </a:lnTo>
                      <a:lnTo>
                        <a:pt x="215" y="98"/>
                      </a:lnTo>
                      <a:lnTo>
                        <a:pt x="228" y="90"/>
                      </a:lnTo>
                      <a:lnTo>
                        <a:pt x="240" y="82"/>
                      </a:lnTo>
                      <a:lnTo>
                        <a:pt x="253" y="75"/>
                      </a:lnTo>
                      <a:lnTo>
                        <a:pt x="265" y="68"/>
                      </a:lnTo>
                      <a:lnTo>
                        <a:pt x="278" y="61"/>
                      </a:lnTo>
                      <a:lnTo>
                        <a:pt x="291" y="55"/>
                      </a:lnTo>
                      <a:lnTo>
                        <a:pt x="305" y="49"/>
                      </a:lnTo>
                      <a:lnTo>
                        <a:pt x="319" y="44"/>
                      </a:lnTo>
                      <a:lnTo>
                        <a:pt x="332" y="38"/>
                      </a:lnTo>
                      <a:lnTo>
                        <a:pt x="346" y="33"/>
                      </a:lnTo>
                      <a:lnTo>
                        <a:pt x="360" y="29"/>
                      </a:lnTo>
                      <a:lnTo>
                        <a:pt x="374" y="24"/>
                      </a:lnTo>
                      <a:lnTo>
                        <a:pt x="389" y="20"/>
                      </a:lnTo>
                      <a:lnTo>
                        <a:pt x="404" y="17"/>
                      </a:lnTo>
                      <a:lnTo>
                        <a:pt x="419" y="14"/>
                      </a:lnTo>
                      <a:lnTo>
                        <a:pt x="434" y="11"/>
                      </a:lnTo>
                      <a:lnTo>
                        <a:pt x="449" y="7"/>
                      </a:lnTo>
                      <a:lnTo>
                        <a:pt x="464" y="5"/>
                      </a:lnTo>
                      <a:lnTo>
                        <a:pt x="478" y="4"/>
                      </a:lnTo>
                      <a:lnTo>
                        <a:pt x="494" y="2"/>
                      </a:lnTo>
                      <a:lnTo>
                        <a:pt x="509" y="1"/>
                      </a:lnTo>
                      <a:close/>
                    </a:path>
                  </a:pathLst>
                </a:custGeom>
                <a:solidFill>
                  <a:srgbClr val="FFFFFF"/>
                </a:solidFill>
                <a:ln w="9525">
                  <a:noFill/>
                  <a:round/>
                  <a:headEnd/>
                  <a:tailEnd/>
                </a:ln>
              </p:spPr>
              <p:txBody>
                <a:bodyPr/>
                <a:lstStyle/>
                <a:p>
                  <a:pPr>
                    <a:defRPr/>
                  </a:pPr>
                  <a:endParaRPr lang="en-AU" dirty="0"/>
                </a:p>
              </p:txBody>
            </p:sp>
            <p:sp>
              <p:nvSpPr>
                <p:cNvPr id="68630" name="Freeform 22"/>
                <p:cNvSpPr>
                  <a:spLocks/>
                </p:cNvSpPr>
                <p:nvPr userDrawn="1"/>
              </p:nvSpPr>
              <p:spPr bwMode="auto">
                <a:xfrm>
                  <a:off x="5522" y="293"/>
                  <a:ext cx="71" cy="90"/>
                </a:xfrm>
                <a:custGeom>
                  <a:avLst/>
                  <a:gdLst/>
                  <a:ahLst/>
                  <a:cxnLst>
                    <a:cxn ang="0">
                      <a:pos x="588" y="1"/>
                    </a:cxn>
                    <a:cxn ang="0">
                      <a:pos x="681" y="12"/>
                    </a:cxn>
                    <a:cxn ang="0">
                      <a:pos x="774" y="36"/>
                    </a:cxn>
                    <a:cxn ang="0">
                      <a:pos x="860" y="73"/>
                    </a:cxn>
                    <a:cxn ang="0">
                      <a:pos x="790" y="390"/>
                    </a:cxn>
                    <a:cxn ang="0">
                      <a:pos x="724" y="355"/>
                    </a:cxn>
                    <a:cxn ang="0">
                      <a:pos x="658" y="329"/>
                    </a:cxn>
                    <a:cxn ang="0">
                      <a:pos x="589" y="315"/>
                    </a:cxn>
                    <a:cxn ang="0">
                      <a:pos x="517" y="320"/>
                    </a:cxn>
                    <a:cxn ang="0">
                      <a:pos x="485" y="332"/>
                    </a:cxn>
                    <a:cxn ang="0">
                      <a:pos x="466" y="355"/>
                    </a:cxn>
                    <a:cxn ang="0">
                      <a:pos x="461" y="381"/>
                    </a:cxn>
                    <a:cxn ang="0">
                      <a:pos x="471" y="404"/>
                    </a:cxn>
                    <a:cxn ang="0">
                      <a:pos x="522" y="427"/>
                    </a:cxn>
                    <a:cxn ang="0">
                      <a:pos x="628" y="457"/>
                    </a:cxn>
                    <a:cxn ang="0">
                      <a:pos x="734" y="488"/>
                    </a:cxn>
                    <a:cxn ang="0">
                      <a:pos x="827" y="531"/>
                    </a:cxn>
                    <a:cxn ang="0">
                      <a:pos x="903" y="603"/>
                    </a:cxn>
                    <a:cxn ang="0">
                      <a:pos x="941" y="684"/>
                    </a:cxn>
                    <a:cxn ang="0">
                      <a:pos x="958" y="764"/>
                    </a:cxn>
                    <a:cxn ang="0">
                      <a:pos x="957" y="847"/>
                    </a:cxn>
                    <a:cxn ang="0">
                      <a:pos x="940" y="926"/>
                    </a:cxn>
                    <a:cxn ang="0">
                      <a:pos x="907" y="998"/>
                    </a:cxn>
                    <a:cxn ang="0">
                      <a:pos x="857" y="1063"/>
                    </a:cxn>
                    <a:cxn ang="0">
                      <a:pos x="798" y="1116"/>
                    </a:cxn>
                    <a:cxn ang="0">
                      <a:pos x="727" y="1157"/>
                    </a:cxn>
                    <a:cxn ang="0">
                      <a:pos x="648" y="1187"/>
                    </a:cxn>
                    <a:cxn ang="0">
                      <a:pos x="566" y="1206"/>
                    </a:cxn>
                    <a:cxn ang="0">
                      <a:pos x="485" y="1215"/>
                    </a:cxn>
                    <a:cxn ang="0">
                      <a:pos x="405" y="1216"/>
                    </a:cxn>
                    <a:cxn ang="0">
                      <a:pos x="324" y="1208"/>
                    </a:cxn>
                    <a:cxn ang="0">
                      <a:pos x="244" y="1195"/>
                    </a:cxn>
                    <a:cxn ang="0">
                      <a:pos x="188" y="1183"/>
                    </a:cxn>
                    <a:cxn ang="0">
                      <a:pos x="117" y="1161"/>
                    </a:cxn>
                    <a:cxn ang="0">
                      <a:pos x="13" y="1117"/>
                    </a:cxn>
                    <a:cxn ang="0">
                      <a:pos x="170" y="816"/>
                    </a:cxn>
                    <a:cxn ang="0">
                      <a:pos x="236" y="856"/>
                    </a:cxn>
                    <a:cxn ang="0">
                      <a:pos x="309" y="889"/>
                    </a:cxn>
                    <a:cxn ang="0">
                      <a:pos x="388" y="905"/>
                    </a:cxn>
                    <a:cxn ang="0">
                      <a:pos x="465" y="899"/>
                    </a:cxn>
                    <a:cxn ang="0">
                      <a:pos x="496" y="886"/>
                    </a:cxn>
                    <a:cxn ang="0">
                      <a:pos x="519" y="863"/>
                    </a:cxn>
                    <a:cxn ang="0">
                      <a:pos x="528" y="831"/>
                    </a:cxn>
                    <a:cxn ang="0">
                      <a:pos x="522" y="803"/>
                    </a:cxn>
                    <a:cxn ang="0">
                      <a:pos x="494" y="782"/>
                    </a:cxn>
                    <a:cxn ang="0">
                      <a:pos x="448" y="767"/>
                    </a:cxn>
                    <a:cxn ang="0">
                      <a:pos x="385" y="757"/>
                    </a:cxn>
                    <a:cxn ang="0">
                      <a:pos x="289" y="737"/>
                    </a:cxn>
                    <a:cxn ang="0">
                      <a:pos x="201" y="701"/>
                    </a:cxn>
                    <a:cxn ang="0">
                      <a:pos x="125" y="650"/>
                    </a:cxn>
                    <a:cxn ang="0">
                      <a:pos x="71" y="578"/>
                    </a:cxn>
                    <a:cxn ang="0">
                      <a:pos x="43" y="498"/>
                    </a:cxn>
                    <a:cxn ang="0">
                      <a:pos x="37" y="418"/>
                    </a:cxn>
                    <a:cxn ang="0">
                      <a:pos x="47" y="339"/>
                    </a:cxn>
                    <a:cxn ang="0">
                      <a:pos x="73" y="266"/>
                    </a:cxn>
                    <a:cxn ang="0">
                      <a:pos x="112" y="199"/>
                    </a:cxn>
                    <a:cxn ang="0">
                      <a:pos x="182" y="125"/>
                    </a:cxn>
                    <a:cxn ang="0">
                      <a:pos x="266" y="68"/>
                    </a:cxn>
                    <a:cxn ang="0">
                      <a:pos x="361" y="29"/>
                    </a:cxn>
                    <a:cxn ang="0">
                      <a:pos x="464" y="5"/>
                    </a:cxn>
                  </a:cxnLst>
                  <a:rect l="0" t="0" r="r" b="b"/>
                  <a:pathLst>
                    <a:path w="960" h="1216">
                      <a:moveTo>
                        <a:pt x="510" y="1"/>
                      </a:moveTo>
                      <a:lnTo>
                        <a:pt x="523" y="1"/>
                      </a:lnTo>
                      <a:lnTo>
                        <a:pt x="535" y="0"/>
                      </a:lnTo>
                      <a:lnTo>
                        <a:pt x="548" y="0"/>
                      </a:lnTo>
                      <a:lnTo>
                        <a:pt x="562" y="0"/>
                      </a:lnTo>
                      <a:lnTo>
                        <a:pt x="575" y="0"/>
                      </a:lnTo>
                      <a:lnTo>
                        <a:pt x="588" y="1"/>
                      </a:lnTo>
                      <a:lnTo>
                        <a:pt x="601" y="2"/>
                      </a:lnTo>
                      <a:lnTo>
                        <a:pt x="615" y="3"/>
                      </a:lnTo>
                      <a:lnTo>
                        <a:pt x="628" y="4"/>
                      </a:lnTo>
                      <a:lnTo>
                        <a:pt x="642" y="5"/>
                      </a:lnTo>
                      <a:lnTo>
                        <a:pt x="655" y="7"/>
                      </a:lnTo>
                      <a:lnTo>
                        <a:pt x="669" y="9"/>
                      </a:lnTo>
                      <a:lnTo>
                        <a:pt x="681" y="12"/>
                      </a:lnTo>
                      <a:lnTo>
                        <a:pt x="695" y="15"/>
                      </a:lnTo>
                      <a:lnTo>
                        <a:pt x="708" y="18"/>
                      </a:lnTo>
                      <a:lnTo>
                        <a:pt x="722" y="21"/>
                      </a:lnTo>
                      <a:lnTo>
                        <a:pt x="735" y="24"/>
                      </a:lnTo>
                      <a:lnTo>
                        <a:pt x="749" y="28"/>
                      </a:lnTo>
                      <a:lnTo>
                        <a:pt x="761" y="32"/>
                      </a:lnTo>
                      <a:lnTo>
                        <a:pt x="774" y="36"/>
                      </a:lnTo>
                      <a:lnTo>
                        <a:pt x="787" y="40"/>
                      </a:lnTo>
                      <a:lnTo>
                        <a:pt x="800" y="46"/>
                      </a:lnTo>
                      <a:lnTo>
                        <a:pt x="811" y="50"/>
                      </a:lnTo>
                      <a:lnTo>
                        <a:pt x="824" y="55"/>
                      </a:lnTo>
                      <a:lnTo>
                        <a:pt x="836" y="61"/>
                      </a:lnTo>
                      <a:lnTo>
                        <a:pt x="849" y="67"/>
                      </a:lnTo>
                      <a:lnTo>
                        <a:pt x="860" y="73"/>
                      </a:lnTo>
                      <a:lnTo>
                        <a:pt x="872" y="79"/>
                      </a:lnTo>
                      <a:lnTo>
                        <a:pt x="883" y="85"/>
                      </a:lnTo>
                      <a:lnTo>
                        <a:pt x="895" y="93"/>
                      </a:lnTo>
                      <a:lnTo>
                        <a:pt x="905" y="99"/>
                      </a:lnTo>
                      <a:lnTo>
                        <a:pt x="916" y="107"/>
                      </a:lnTo>
                      <a:lnTo>
                        <a:pt x="804" y="399"/>
                      </a:lnTo>
                      <a:lnTo>
                        <a:pt x="790" y="390"/>
                      </a:lnTo>
                      <a:lnTo>
                        <a:pt x="774" y="381"/>
                      </a:lnTo>
                      <a:lnTo>
                        <a:pt x="767" y="376"/>
                      </a:lnTo>
                      <a:lnTo>
                        <a:pt x="758" y="372"/>
                      </a:lnTo>
                      <a:lnTo>
                        <a:pt x="750" y="368"/>
                      </a:lnTo>
                      <a:lnTo>
                        <a:pt x="741" y="363"/>
                      </a:lnTo>
                      <a:lnTo>
                        <a:pt x="733" y="359"/>
                      </a:lnTo>
                      <a:lnTo>
                        <a:pt x="724" y="355"/>
                      </a:lnTo>
                      <a:lnTo>
                        <a:pt x="714" y="351"/>
                      </a:lnTo>
                      <a:lnTo>
                        <a:pt x="705" y="346"/>
                      </a:lnTo>
                      <a:lnTo>
                        <a:pt x="696" y="343"/>
                      </a:lnTo>
                      <a:lnTo>
                        <a:pt x="687" y="339"/>
                      </a:lnTo>
                      <a:lnTo>
                        <a:pt x="677" y="336"/>
                      </a:lnTo>
                      <a:lnTo>
                        <a:pt x="668" y="332"/>
                      </a:lnTo>
                      <a:lnTo>
                        <a:pt x="658" y="329"/>
                      </a:lnTo>
                      <a:lnTo>
                        <a:pt x="648" y="326"/>
                      </a:lnTo>
                      <a:lnTo>
                        <a:pt x="638" y="324"/>
                      </a:lnTo>
                      <a:lnTo>
                        <a:pt x="628" y="322"/>
                      </a:lnTo>
                      <a:lnTo>
                        <a:pt x="618" y="320"/>
                      </a:lnTo>
                      <a:lnTo>
                        <a:pt x="608" y="317"/>
                      </a:lnTo>
                      <a:lnTo>
                        <a:pt x="598" y="316"/>
                      </a:lnTo>
                      <a:lnTo>
                        <a:pt x="589" y="315"/>
                      </a:lnTo>
                      <a:lnTo>
                        <a:pt x="578" y="315"/>
                      </a:lnTo>
                      <a:lnTo>
                        <a:pt x="568" y="314"/>
                      </a:lnTo>
                      <a:lnTo>
                        <a:pt x="558" y="315"/>
                      </a:lnTo>
                      <a:lnTo>
                        <a:pt x="548" y="315"/>
                      </a:lnTo>
                      <a:lnTo>
                        <a:pt x="537" y="316"/>
                      </a:lnTo>
                      <a:lnTo>
                        <a:pt x="528" y="317"/>
                      </a:lnTo>
                      <a:lnTo>
                        <a:pt x="517" y="320"/>
                      </a:lnTo>
                      <a:lnTo>
                        <a:pt x="508" y="322"/>
                      </a:lnTo>
                      <a:lnTo>
                        <a:pt x="503" y="323"/>
                      </a:lnTo>
                      <a:lnTo>
                        <a:pt x="500" y="325"/>
                      </a:lnTo>
                      <a:lnTo>
                        <a:pt x="496" y="326"/>
                      </a:lnTo>
                      <a:lnTo>
                        <a:pt x="493" y="328"/>
                      </a:lnTo>
                      <a:lnTo>
                        <a:pt x="488" y="330"/>
                      </a:lnTo>
                      <a:lnTo>
                        <a:pt x="485" y="332"/>
                      </a:lnTo>
                      <a:lnTo>
                        <a:pt x="482" y="336"/>
                      </a:lnTo>
                      <a:lnTo>
                        <a:pt x="479" y="338"/>
                      </a:lnTo>
                      <a:lnTo>
                        <a:pt x="476" y="341"/>
                      </a:lnTo>
                      <a:lnTo>
                        <a:pt x="472" y="344"/>
                      </a:lnTo>
                      <a:lnTo>
                        <a:pt x="470" y="347"/>
                      </a:lnTo>
                      <a:lnTo>
                        <a:pt x="468" y="351"/>
                      </a:lnTo>
                      <a:lnTo>
                        <a:pt x="466" y="355"/>
                      </a:lnTo>
                      <a:lnTo>
                        <a:pt x="464" y="358"/>
                      </a:lnTo>
                      <a:lnTo>
                        <a:pt x="462" y="362"/>
                      </a:lnTo>
                      <a:lnTo>
                        <a:pt x="461" y="367"/>
                      </a:lnTo>
                      <a:lnTo>
                        <a:pt x="461" y="370"/>
                      </a:lnTo>
                      <a:lnTo>
                        <a:pt x="461" y="373"/>
                      </a:lnTo>
                      <a:lnTo>
                        <a:pt x="461" y="376"/>
                      </a:lnTo>
                      <a:lnTo>
                        <a:pt x="461" y="381"/>
                      </a:lnTo>
                      <a:lnTo>
                        <a:pt x="461" y="384"/>
                      </a:lnTo>
                      <a:lnTo>
                        <a:pt x="462" y="387"/>
                      </a:lnTo>
                      <a:lnTo>
                        <a:pt x="463" y="391"/>
                      </a:lnTo>
                      <a:lnTo>
                        <a:pt x="465" y="394"/>
                      </a:lnTo>
                      <a:lnTo>
                        <a:pt x="466" y="398"/>
                      </a:lnTo>
                      <a:lnTo>
                        <a:pt x="469" y="401"/>
                      </a:lnTo>
                      <a:lnTo>
                        <a:pt x="471" y="404"/>
                      </a:lnTo>
                      <a:lnTo>
                        <a:pt x="475" y="407"/>
                      </a:lnTo>
                      <a:lnTo>
                        <a:pt x="478" y="411"/>
                      </a:lnTo>
                      <a:lnTo>
                        <a:pt x="482" y="413"/>
                      </a:lnTo>
                      <a:lnTo>
                        <a:pt x="486" y="415"/>
                      </a:lnTo>
                      <a:lnTo>
                        <a:pt x="492" y="417"/>
                      </a:lnTo>
                      <a:lnTo>
                        <a:pt x="507" y="422"/>
                      </a:lnTo>
                      <a:lnTo>
                        <a:pt x="522" y="427"/>
                      </a:lnTo>
                      <a:lnTo>
                        <a:pt x="536" y="432"/>
                      </a:lnTo>
                      <a:lnTo>
                        <a:pt x="551" y="436"/>
                      </a:lnTo>
                      <a:lnTo>
                        <a:pt x="566" y="440"/>
                      </a:lnTo>
                      <a:lnTo>
                        <a:pt x="582" y="445"/>
                      </a:lnTo>
                      <a:lnTo>
                        <a:pt x="597" y="448"/>
                      </a:lnTo>
                      <a:lnTo>
                        <a:pt x="613" y="452"/>
                      </a:lnTo>
                      <a:lnTo>
                        <a:pt x="628" y="457"/>
                      </a:lnTo>
                      <a:lnTo>
                        <a:pt x="644" y="461"/>
                      </a:lnTo>
                      <a:lnTo>
                        <a:pt x="659" y="464"/>
                      </a:lnTo>
                      <a:lnTo>
                        <a:pt x="674" y="468"/>
                      </a:lnTo>
                      <a:lnTo>
                        <a:pt x="689" y="473"/>
                      </a:lnTo>
                      <a:lnTo>
                        <a:pt x="704" y="478"/>
                      </a:lnTo>
                      <a:lnTo>
                        <a:pt x="719" y="482"/>
                      </a:lnTo>
                      <a:lnTo>
                        <a:pt x="734" y="488"/>
                      </a:lnTo>
                      <a:lnTo>
                        <a:pt x="747" y="492"/>
                      </a:lnTo>
                      <a:lnTo>
                        <a:pt x="762" y="498"/>
                      </a:lnTo>
                      <a:lnTo>
                        <a:pt x="776" y="504"/>
                      </a:lnTo>
                      <a:lnTo>
                        <a:pt x="789" y="510"/>
                      </a:lnTo>
                      <a:lnTo>
                        <a:pt x="803" y="516"/>
                      </a:lnTo>
                      <a:lnTo>
                        <a:pt x="816" y="524"/>
                      </a:lnTo>
                      <a:lnTo>
                        <a:pt x="827" y="531"/>
                      </a:lnTo>
                      <a:lnTo>
                        <a:pt x="840" y="540"/>
                      </a:lnTo>
                      <a:lnTo>
                        <a:pt x="852" y="548"/>
                      </a:lnTo>
                      <a:lnTo>
                        <a:pt x="863" y="558"/>
                      </a:lnTo>
                      <a:lnTo>
                        <a:pt x="873" y="569"/>
                      </a:lnTo>
                      <a:lnTo>
                        <a:pt x="884" y="579"/>
                      </a:lnTo>
                      <a:lnTo>
                        <a:pt x="893" y="591"/>
                      </a:lnTo>
                      <a:lnTo>
                        <a:pt x="903" y="603"/>
                      </a:lnTo>
                      <a:lnTo>
                        <a:pt x="912" y="616"/>
                      </a:lnTo>
                      <a:lnTo>
                        <a:pt x="919" y="631"/>
                      </a:lnTo>
                      <a:lnTo>
                        <a:pt x="924" y="640"/>
                      </a:lnTo>
                      <a:lnTo>
                        <a:pt x="930" y="651"/>
                      </a:lnTo>
                      <a:lnTo>
                        <a:pt x="934" y="662"/>
                      </a:lnTo>
                      <a:lnTo>
                        <a:pt x="938" y="673"/>
                      </a:lnTo>
                      <a:lnTo>
                        <a:pt x="941" y="684"/>
                      </a:lnTo>
                      <a:lnTo>
                        <a:pt x="945" y="695"/>
                      </a:lnTo>
                      <a:lnTo>
                        <a:pt x="948" y="707"/>
                      </a:lnTo>
                      <a:lnTo>
                        <a:pt x="951" y="717"/>
                      </a:lnTo>
                      <a:lnTo>
                        <a:pt x="953" y="729"/>
                      </a:lnTo>
                      <a:lnTo>
                        <a:pt x="955" y="741"/>
                      </a:lnTo>
                      <a:lnTo>
                        <a:pt x="956" y="753"/>
                      </a:lnTo>
                      <a:lnTo>
                        <a:pt x="958" y="764"/>
                      </a:lnTo>
                      <a:lnTo>
                        <a:pt x="960" y="776"/>
                      </a:lnTo>
                      <a:lnTo>
                        <a:pt x="960" y="788"/>
                      </a:lnTo>
                      <a:lnTo>
                        <a:pt x="960" y="800"/>
                      </a:lnTo>
                      <a:lnTo>
                        <a:pt x="960" y="812"/>
                      </a:lnTo>
                      <a:lnTo>
                        <a:pt x="960" y="823"/>
                      </a:lnTo>
                      <a:lnTo>
                        <a:pt x="958" y="835"/>
                      </a:lnTo>
                      <a:lnTo>
                        <a:pt x="957" y="847"/>
                      </a:lnTo>
                      <a:lnTo>
                        <a:pt x="956" y="859"/>
                      </a:lnTo>
                      <a:lnTo>
                        <a:pt x="954" y="869"/>
                      </a:lnTo>
                      <a:lnTo>
                        <a:pt x="952" y="881"/>
                      </a:lnTo>
                      <a:lnTo>
                        <a:pt x="950" y="893"/>
                      </a:lnTo>
                      <a:lnTo>
                        <a:pt x="947" y="904"/>
                      </a:lnTo>
                      <a:lnTo>
                        <a:pt x="944" y="915"/>
                      </a:lnTo>
                      <a:lnTo>
                        <a:pt x="940" y="926"/>
                      </a:lnTo>
                      <a:lnTo>
                        <a:pt x="937" y="937"/>
                      </a:lnTo>
                      <a:lnTo>
                        <a:pt x="933" y="947"/>
                      </a:lnTo>
                      <a:lnTo>
                        <a:pt x="929" y="957"/>
                      </a:lnTo>
                      <a:lnTo>
                        <a:pt x="923" y="968"/>
                      </a:lnTo>
                      <a:lnTo>
                        <a:pt x="919" y="977"/>
                      </a:lnTo>
                      <a:lnTo>
                        <a:pt x="914" y="987"/>
                      </a:lnTo>
                      <a:lnTo>
                        <a:pt x="907" y="998"/>
                      </a:lnTo>
                      <a:lnTo>
                        <a:pt x="901" y="1008"/>
                      </a:lnTo>
                      <a:lnTo>
                        <a:pt x="895" y="1018"/>
                      </a:lnTo>
                      <a:lnTo>
                        <a:pt x="887" y="1028"/>
                      </a:lnTo>
                      <a:lnTo>
                        <a:pt x="881" y="1037"/>
                      </a:lnTo>
                      <a:lnTo>
                        <a:pt x="873" y="1046"/>
                      </a:lnTo>
                      <a:lnTo>
                        <a:pt x="866" y="1054"/>
                      </a:lnTo>
                      <a:lnTo>
                        <a:pt x="857" y="1063"/>
                      </a:lnTo>
                      <a:lnTo>
                        <a:pt x="850" y="1071"/>
                      </a:lnTo>
                      <a:lnTo>
                        <a:pt x="841" y="1080"/>
                      </a:lnTo>
                      <a:lnTo>
                        <a:pt x="833" y="1087"/>
                      </a:lnTo>
                      <a:lnTo>
                        <a:pt x="824" y="1095"/>
                      </a:lnTo>
                      <a:lnTo>
                        <a:pt x="816" y="1102"/>
                      </a:lnTo>
                      <a:lnTo>
                        <a:pt x="806" y="1109"/>
                      </a:lnTo>
                      <a:lnTo>
                        <a:pt x="798" y="1116"/>
                      </a:lnTo>
                      <a:lnTo>
                        <a:pt x="788" y="1123"/>
                      </a:lnTo>
                      <a:lnTo>
                        <a:pt x="778" y="1129"/>
                      </a:lnTo>
                      <a:lnTo>
                        <a:pt x="769" y="1135"/>
                      </a:lnTo>
                      <a:lnTo>
                        <a:pt x="758" y="1141"/>
                      </a:lnTo>
                      <a:lnTo>
                        <a:pt x="749" y="1146"/>
                      </a:lnTo>
                      <a:lnTo>
                        <a:pt x="738" y="1152"/>
                      </a:lnTo>
                      <a:lnTo>
                        <a:pt x="727" y="1157"/>
                      </a:lnTo>
                      <a:lnTo>
                        <a:pt x="717" y="1162"/>
                      </a:lnTo>
                      <a:lnTo>
                        <a:pt x="706" y="1167"/>
                      </a:lnTo>
                      <a:lnTo>
                        <a:pt x="694" y="1171"/>
                      </a:lnTo>
                      <a:lnTo>
                        <a:pt x="684" y="1175"/>
                      </a:lnTo>
                      <a:lnTo>
                        <a:pt x="672" y="1179"/>
                      </a:lnTo>
                      <a:lnTo>
                        <a:pt x="660" y="1184"/>
                      </a:lnTo>
                      <a:lnTo>
                        <a:pt x="648" y="1187"/>
                      </a:lnTo>
                      <a:lnTo>
                        <a:pt x="637" y="1190"/>
                      </a:lnTo>
                      <a:lnTo>
                        <a:pt x="624" y="1193"/>
                      </a:lnTo>
                      <a:lnTo>
                        <a:pt x="612" y="1197"/>
                      </a:lnTo>
                      <a:lnTo>
                        <a:pt x="600" y="1200"/>
                      </a:lnTo>
                      <a:lnTo>
                        <a:pt x="589" y="1202"/>
                      </a:lnTo>
                      <a:lnTo>
                        <a:pt x="577" y="1204"/>
                      </a:lnTo>
                      <a:lnTo>
                        <a:pt x="566" y="1206"/>
                      </a:lnTo>
                      <a:lnTo>
                        <a:pt x="555" y="1208"/>
                      </a:lnTo>
                      <a:lnTo>
                        <a:pt x="543" y="1209"/>
                      </a:lnTo>
                      <a:lnTo>
                        <a:pt x="531" y="1210"/>
                      </a:lnTo>
                      <a:lnTo>
                        <a:pt x="519" y="1213"/>
                      </a:lnTo>
                      <a:lnTo>
                        <a:pt x="509" y="1214"/>
                      </a:lnTo>
                      <a:lnTo>
                        <a:pt x="497" y="1215"/>
                      </a:lnTo>
                      <a:lnTo>
                        <a:pt x="485" y="1215"/>
                      </a:lnTo>
                      <a:lnTo>
                        <a:pt x="474" y="1216"/>
                      </a:lnTo>
                      <a:lnTo>
                        <a:pt x="462" y="1216"/>
                      </a:lnTo>
                      <a:lnTo>
                        <a:pt x="451" y="1216"/>
                      </a:lnTo>
                      <a:lnTo>
                        <a:pt x="439" y="1216"/>
                      </a:lnTo>
                      <a:lnTo>
                        <a:pt x="428" y="1216"/>
                      </a:lnTo>
                      <a:lnTo>
                        <a:pt x="416" y="1216"/>
                      </a:lnTo>
                      <a:lnTo>
                        <a:pt x="405" y="1216"/>
                      </a:lnTo>
                      <a:lnTo>
                        <a:pt x="394" y="1215"/>
                      </a:lnTo>
                      <a:lnTo>
                        <a:pt x="382" y="1214"/>
                      </a:lnTo>
                      <a:lnTo>
                        <a:pt x="370" y="1214"/>
                      </a:lnTo>
                      <a:lnTo>
                        <a:pt x="360" y="1213"/>
                      </a:lnTo>
                      <a:lnTo>
                        <a:pt x="348" y="1212"/>
                      </a:lnTo>
                      <a:lnTo>
                        <a:pt x="336" y="1209"/>
                      </a:lnTo>
                      <a:lnTo>
                        <a:pt x="324" y="1208"/>
                      </a:lnTo>
                      <a:lnTo>
                        <a:pt x="314" y="1207"/>
                      </a:lnTo>
                      <a:lnTo>
                        <a:pt x="302" y="1205"/>
                      </a:lnTo>
                      <a:lnTo>
                        <a:pt x="290" y="1204"/>
                      </a:lnTo>
                      <a:lnTo>
                        <a:pt x="279" y="1202"/>
                      </a:lnTo>
                      <a:lnTo>
                        <a:pt x="268" y="1200"/>
                      </a:lnTo>
                      <a:lnTo>
                        <a:pt x="256" y="1198"/>
                      </a:lnTo>
                      <a:lnTo>
                        <a:pt x="244" y="1195"/>
                      </a:lnTo>
                      <a:lnTo>
                        <a:pt x="236" y="1194"/>
                      </a:lnTo>
                      <a:lnTo>
                        <a:pt x="228" y="1192"/>
                      </a:lnTo>
                      <a:lnTo>
                        <a:pt x="220" y="1190"/>
                      </a:lnTo>
                      <a:lnTo>
                        <a:pt x="212" y="1189"/>
                      </a:lnTo>
                      <a:lnTo>
                        <a:pt x="204" y="1187"/>
                      </a:lnTo>
                      <a:lnTo>
                        <a:pt x="195" y="1185"/>
                      </a:lnTo>
                      <a:lnTo>
                        <a:pt x="188" y="1183"/>
                      </a:lnTo>
                      <a:lnTo>
                        <a:pt x="179" y="1181"/>
                      </a:lnTo>
                      <a:lnTo>
                        <a:pt x="172" y="1178"/>
                      </a:lnTo>
                      <a:lnTo>
                        <a:pt x="163" y="1176"/>
                      </a:lnTo>
                      <a:lnTo>
                        <a:pt x="156" y="1174"/>
                      </a:lnTo>
                      <a:lnTo>
                        <a:pt x="147" y="1171"/>
                      </a:lnTo>
                      <a:lnTo>
                        <a:pt x="131" y="1167"/>
                      </a:lnTo>
                      <a:lnTo>
                        <a:pt x="117" y="1161"/>
                      </a:lnTo>
                      <a:lnTo>
                        <a:pt x="101" y="1156"/>
                      </a:lnTo>
                      <a:lnTo>
                        <a:pt x="86" y="1149"/>
                      </a:lnTo>
                      <a:lnTo>
                        <a:pt x="71" y="1144"/>
                      </a:lnTo>
                      <a:lnTo>
                        <a:pt x="56" y="1138"/>
                      </a:lnTo>
                      <a:lnTo>
                        <a:pt x="41" y="1131"/>
                      </a:lnTo>
                      <a:lnTo>
                        <a:pt x="27" y="1125"/>
                      </a:lnTo>
                      <a:lnTo>
                        <a:pt x="13" y="1117"/>
                      </a:lnTo>
                      <a:lnTo>
                        <a:pt x="0" y="1111"/>
                      </a:lnTo>
                      <a:lnTo>
                        <a:pt x="126" y="785"/>
                      </a:lnTo>
                      <a:lnTo>
                        <a:pt x="135" y="791"/>
                      </a:lnTo>
                      <a:lnTo>
                        <a:pt x="143" y="798"/>
                      </a:lnTo>
                      <a:lnTo>
                        <a:pt x="152" y="803"/>
                      </a:lnTo>
                      <a:lnTo>
                        <a:pt x="160" y="809"/>
                      </a:lnTo>
                      <a:lnTo>
                        <a:pt x="170" y="816"/>
                      </a:lnTo>
                      <a:lnTo>
                        <a:pt x="178" y="822"/>
                      </a:lnTo>
                      <a:lnTo>
                        <a:pt x="188" y="828"/>
                      </a:lnTo>
                      <a:lnTo>
                        <a:pt x="198" y="834"/>
                      </a:lnTo>
                      <a:lnTo>
                        <a:pt x="207" y="839"/>
                      </a:lnTo>
                      <a:lnTo>
                        <a:pt x="217" y="846"/>
                      </a:lnTo>
                      <a:lnTo>
                        <a:pt x="226" y="851"/>
                      </a:lnTo>
                      <a:lnTo>
                        <a:pt x="236" y="856"/>
                      </a:lnTo>
                      <a:lnTo>
                        <a:pt x="247" y="862"/>
                      </a:lnTo>
                      <a:lnTo>
                        <a:pt x="256" y="867"/>
                      </a:lnTo>
                      <a:lnTo>
                        <a:pt x="267" y="871"/>
                      </a:lnTo>
                      <a:lnTo>
                        <a:pt x="277" y="877"/>
                      </a:lnTo>
                      <a:lnTo>
                        <a:pt x="288" y="881"/>
                      </a:lnTo>
                      <a:lnTo>
                        <a:pt x="299" y="884"/>
                      </a:lnTo>
                      <a:lnTo>
                        <a:pt x="309" y="889"/>
                      </a:lnTo>
                      <a:lnTo>
                        <a:pt x="320" y="892"/>
                      </a:lnTo>
                      <a:lnTo>
                        <a:pt x="332" y="895"/>
                      </a:lnTo>
                      <a:lnTo>
                        <a:pt x="342" y="898"/>
                      </a:lnTo>
                      <a:lnTo>
                        <a:pt x="354" y="900"/>
                      </a:lnTo>
                      <a:lnTo>
                        <a:pt x="365" y="901"/>
                      </a:lnTo>
                      <a:lnTo>
                        <a:pt x="377" y="904"/>
                      </a:lnTo>
                      <a:lnTo>
                        <a:pt x="388" y="905"/>
                      </a:lnTo>
                      <a:lnTo>
                        <a:pt x="400" y="905"/>
                      </a:lnTo>
                      <a:lnTo>
                        <a:pt x="412" y="905"/>
                      </a:lnTo>
                      <a:lnTo>
                        <a:pt x="423" y="905"/>
                      </a:lnTo>
                      <a:lnTo>
                        <a:pt x="436" y="904"/>
                      </a:lnTo>
                      <a:lnTo>
                        <a:pt x="448" y="902"/>
                      </a:lnTo>
                      <a:lnTo>
                        <a:pt x="460" y="900"/>
                      </a:lnTo>
                      <a:lnTo>
                        <a:pt x="465" y="899"/>
                      </a:lnTo>
                      <a:lnTo>
                        <a:pt x="470" y="898"/>
                      </a:lnTo>
                      <a:lnTo>
                        <a:pt x="475" y="896"/>
                      </a:lnTo>
                      <a:lnTo>
                        <a:pt x="479" y="895"/>
                      </a:lnTo>
                      <a:lnTo>
                        <a:pt x="483" y="893"/>
                      </a:lnTo>
                      <a:lnTo>
                        <a:pt x="488" y="891"/>
                      </a:lnTo>
                      <a:lnTo>
                        <a:pt x="492" y="889"/>
                      </a:lnTo>
                      <a:lnTo>
                        <a:pt x="496" y="886"/>
                      </a:lnTo>
                      <a:lnTo>
                        <a:pt x="500" y="883"/>
                      </a:lnTo>
                      <a:lnTo>
                        <a:pt x="503" y="881"/>
                      </a:lnTo>
                      <a:lnTo>
                        <a:pt x="507" y="878"/>
                      </a:lnTo>
                      <a:lnTo>
                        <a:pt x="510" y="874"/>
                      </a:lnTo>
                      <a:lnTo>
                        <a:pt x="513" y="870"/>
                      </a:lnTo>
                      <a:lnTo>
                        <a:pt x="516" y="867"/>
                      </a:lnTo>
                      <a:lnTo>
                        <a:pt x="519" y="863"/>
                      </a:lnTo>
                      <a:lnTo>
                        <a:pt x="522" y="859"/>
                      </a:lnTo>
                      <a:lnTo>
                        <a:pt x="524" y="854"/>
                      </a:lnTo>
                      <a:lnTo>
                        <a:pt x="526" y="849"/>
                      </a:lnTo>
                      <a:lnTo>
                        <a:pt x="527" y="845"/>
                      </a:lnTo>
                      <a:lnTo>
                        <a:pt x="528" y="840"/>
                      </a:lnTo>
                      <a:lnTo>
                        <a:pt x="528" y="836"/>
                      </a:lnTo>
                      <a:lnTo>
                        <a:pt x="528" y="831"/>
                      </a:lnTo>
                      <a:lnTo>
                        <a:pt x="528" y="827"/>
                      </a:lnTo>
                      <a:lnTo>
                        <a:pt x="528" y="822"/>
                      </a:lnTo>
                      <a:lnTo>
                        <a:pt x="527" y="818"/>
                      </a:lnTo>
                      <a:lnTo>
                        <a:pt x="526" y="814"/>
                      </a:lnTo>
                      <a:lnTo>
                        <a:pt x="525" y="810"/>
                      </a:lnTo>
                      <a:lnTo>
                        <a:pt x="523" y="806"/>
                      </a:lnTo>
                      <a:lnTo>
                        <a:pt x="522" y="803"/>
                      </a:lnTo>
                      <a:lnTo>
                        <a:pt x="519" y="801"/>
                      </a:lnTo>
                      <a:lnTo>
                        <a:pt x="517" y="798"/>
                      </a:lnTo>
                      <a:lnTo>
                        <a:pt x="515" y="796"/>
                      </a:lnTo>
                      <a:lnTo>
                        <a:pt x="510" y="791"/>
                      </a:lnTo>
                      <a:lnTo>
                        <a:pt x="506" y="788"/>
                      </a:lnTo>
                      <a:lnTo>
                        <a:pt x="500" y="785"/>
                      </a:lnTo>
                      <a:lnTo>
                        <a:pt x="494" y="782"/>
                      </a:lnTo>
                      <a:lnTo>
                        <a:pt x="487" y="778"/>
                      </a:lnTo>
                      <a:lnTo>
                        <a:pt x="481" y="776"/>
                      </a:lnTo>
                      <a:lnTo>
                        <a:pt x="475" y="774"/>
                      </a:lnTo>
                      <a:lnTo>
                        <a:pt x="468" y="772"/>
                      </a:lnTo>
                      <a:lnTo>
                        <a:pt x="462" y="770"/>
                      </a:lnTo>
                      <a:lnTo>
                        <a:pt x="454" y="768"/>
                      </a:lnTo>
                      <a:lnTo>
                        <a:pt x="448" y="767"/>
                      </a:lnTo>
                      <a:lnTo>
                        <a:pt x="441" y="764"/>
                      </a:lnTo>
                      <a:lnTo>
                        <a:pt x="433" y="763"/>
                      </a:lnTo>
                      <a:lnTo>
                        <a:pt x="427" y="762"/>
                      </a:lnTo>
                      <a:lnTo>
                        <a:pt x="419" y="761"/>
                      </a:lnTo>
                      <a:lnTo>
                        <a:pt x="413" y="760"/>
                      </a:lnTo>
                      <a:lnTo>
                        <a:pt x="399" y="759"/>
                      </a:lnTo>
                      <a:lnTo>
                        <a:pt x="385" y="757"/>
                      </a:lnTo>
                      <a:lnTo>
                        <a:pt x="371" y="755"/>
                      </a:lnTo>
                      <a:lnTo>
                        <a:pt x="357" y="753"/>
                      </a:lnTo>
                      <a:lnTo>
                        <a:pt x="344" y="750"/>
                      </a:lnTo>
                      <a:lnTo>
                        <a:pt x="330" y="747"/>
                      </a:lnTo>
                      <a:lnTo>
                        <a:pt x="316" y="744"/>
                      </a:lnTo>
                      <a:lnTo>
                        <a:pt x="302" y="740"/>
                      </a:lnTo>
                      <a:lnTo>
                        <a:pt x="289" y="737"/>
                      </a:lnTo>
                      <a:lnTo>
                        <a:pt x="275" y="732"/>
                      </a:lnTo>
                      <a:lnTo>
                        <a:pt x="263" y="728"/>
                      </a:lnTo>
                      <a:lnTo>
                        <a:pt x="250" y="724"/>
                      </a:lnTo>
                      <a:lnTo>
                        <a:pt x="237" y="719"/>
                      </a:lnTo>
                      <a:lnTo>
                        <a:pt x="224" y="713"/>
                      </a:lnTo>
                      <a:lnTo>
                        <a:pt x="212" y="708"/>
                      </a:lnTo>
                      <a:lnTo>
                        <a:pt x="201" y="701"/>
                      </a:lnTo>
                      <a:lnTo>
                        <a:pt x="189" y="695"/>
                      </a:lnTo>
                      <a:lnTo>
                        <a:pt x="177" y="689"/>
                      </a:lnTo>
                      <a:lnTo>
                        <a:pt x="166" y="681"/>
                      </a:lnTo>
                      <a:lnTo>
                        <a:pt x="155" y="674"/>
                      </a:lnTo>
                      <a:lnTo>
                        <a:pt x="145" y="666"/>
                      </a:lnTo>
                      <a:lnTo>
                        <a:pt x="135" y="659"/>
                      </a:lnTo>
                      <a:lnTo>
                        <a:pt x="125" y="650"/>
                      </a:lnTo>
                      <a:lnTo>
                        <a:pt x="117" y="640"/>
                      </a:lnTo>
                      <a:lnTo>
                        <a:pt x="107" y="631"/>
                      </a:lnTo>
                      <a:lnTo>
                        <a:pt x="98" y="621"/>
                      </a:lnTo>
                      <a:lnTo>
                        <a:pt x="91" y="612"/>
                      </a:lnTo>
                      <a:lnTo>
                        <a:pt x="83" y="601"/>
                      </a:lnTo>
                      <a:lnTo>
                        <a:pt x="77" y="589"/>
                      </a:lnTo>
                      <a:lnTo>
                        <a:pt x="71" y="578"/>
                      </a:lnTo>
                      <a:lnTo>
                        <a:pt x="64" y="566"/>
                      </a:lnTo>
                      <a:lnTo>
                        <a:pt x="59" y="554"/>
                      </a:lnTo>
                      <a:lnTo>
                        <a:pt x="55" y="543"/>
                      </a:lnTo>
                      <a:lnTo>
                        <a:pt x="52" y="531"/>
                      </a:lnTo>
                      <a:lnTo>
                        <a:pt x="48" y="521"/>
                      </a:lnTo>
                      <a:lnTo>
                        <a:pt x="45" y="509"/>
                      </a:lnTo>
                      <a:lnTo>
                        <a:pt x="43" y="498"/>
                      </a:lnTo>
                      <a:lnTo>
                        <a:pt x="41" y="486"/>
                      </a:lnTo>
                      <a:lnTo>
                        <a:pt x="39" y="475"/>
                      </a:lnTo>
                      <a:lnTo>
                        <a:pt x="38" y="464"/>
                      </a:lnTo>
                      <a:lnTo>
                        <a:pt x="37" y="452"/>
                      </a:lnTo>
                      <a:lnTo>
                        <a:pt x="37" y="440"/>
                      </a:lnTo>
                      <a:lnTo>
                        <a:pt x="37" y="430"/>
                      </a:lnTo>
                      <a:lnTo>
                        <a:pt x="37" y="418"/>
                      </a:lnTo>
                      <a:lnTo>
                        <a:pt x="38" y="406"/>
                      </a:lnTo>
                      <a:lnTo>
                        <a:pt x="39" y="394"/>
                      </a:lnTo>
                      <a:lnTo>
                        <a:pt x="40" y="384"/>
                      </a:lnTo>
                      <a:lnTo>
                        <a:pt x="41" y="372"/>
                      </a:lnTo>
                      <a:lnTo>
                        <a:pt x="43" y="361"/>
                      </a:lnTo>
                      <a:lnTo>
                        <a:pt x="45" y="350"/>
                      </a:lnTo>
                      <a:lnTo>
                        <a:pt x="47" y="339"/>
                      </a:lnTo>
                      <a:lnTo>
                        <a:pt x="50" y="328"/>
                      </a:lnTo>
                      <a:lnTo>
                        <a:pt x="54" y="317"/>
                      </a:lnTo>
                      <a:lnTo>
                        <a:pt x="57" y="307"/>
                      </a:lnTo>
                      <a:lnTo>
                        <a:pt x="61" y="296"/>
                      </a:lnTo>
                      <a:lnTo>
                        <a:pt x="64" y="285"/>
                      </a:lnTo>
                      <a:lnTo>
                        <a:pt x="69" y="276"/>
                      </a:lnTo>
                      <a:lnTo>
                        <a:pt x="73" y="266"/>
                      </a:lnTo>
                      <a:lnTo>
                        <a:pt x="78" y="255"/>
                      </a:lnTo>
                      <a:lnTo>
                        <a:pt x="82" y="246"/>
                      </a:lnTo>
                      <a:lnTo>
                        <a:pt x="88" y="237"/>
                      </a:lnTo>
                      <a:lnTo>
                        <a:pt x="93" y="228"/>
                      </a:lnTo>
                      <a:lnTo>
                        <a:pt x="98" y="219"/>
                      </a:lnTo>
                      <a:lnTo>
                        <a:pt x="104" y="211"/>
                      </a:lnTo>
                      <a:lnTo>
                        <a:pt x="112" y="199"/>
                      </a:lnTo>
                      <a:lnTo>
                        <a:pt x="122" y="187"/>
                      </a:lnTo>
                      <a:lnTo>
                        <a:pt x="130" y="175"/>
                      </a:lnTo>
                      <a:lnTo>
                        <a:pt x="140" y="165"/>
                      </a:lnTo>
                      <a:lnTo>
                        <a:pt x="151" y="154"/>
                      </a:lnTo>
                      <a:lnTo>
                        <a:pt x="160" y="144"/>
                      </a:lnTo>
                      <a:lnTo>
                        <a:pt x="171" y="135"/>
                      </a:lnTo>
                      <a:lnTo>
                        <a:pt x="182" y="125"/>
                      </a:lnTo>
                      <a:lnTo>
                        <a:pt x="193" y="115"/>
                      </a:lnTo>
                      <a:lnTo>
                        <a:pt x="204" y="107"/>
                      </a:lnTo>
                      <a:lnTo>
                        <a:pt x="216" y="98"/>
                      </a:lnTo>
                      <a:lnTo>
                        <a:pt x="228" y="90"/>
                      </a:lnTo>
                      <a:lnTo>
                        <a:pt x="240" y="82"/>
                      </a:lnTo>
                      <a:lnTo>
                        <a:pt x="253" y="75"/>
                      </a:lnTo>
                      <a:lnTo>
                        <a:pt x="266" y="68"/>
                      </a:lnTo>
                      <a:lnTo>
                        <a:pt x="279" y="61"/>
                      </a:lnTo>
                      <a:lnTo>
                        <a:pt x="291" y="55"/>
                      </a:lnTo>
                      <a:lnTo>
                        <a:pt x="305" y="49"/>
                      </a:lnTo>
                      <a:lnTo>
                        <a:pt x="319" y="44"/>
                      </a:lnTo>
                      <a:lnTo>
                        <a:pt x="333" y="38"/>
                      </a:lnTo>
                      <a:lnTo>
                        <a:pt x="347" y="33"/>
                      </a:lnTo>
                      <a:lnTo>
                        <a:pt x="361" y="29"/>
                      </a:lnTo>
                      <a:lnTo>
                        <a:pt x="374" y="24"/>
                      </a:lnTo>
                      <a:lnTo>
                        <a:pt x="389" y="20"/>
                      </a:lnTo>
                      <a:lnTo>
                        <a:pt x="404" y="17"/>
                      </a:lnTo>
                      <a:lnTo>
                        <a:pt x="419" y="14"/>
                      </a:lnTo>
                      <a:lnTo>
                        <a:pt x="434" y="11"/>
                      </a:lnTo>
                      <a:lnTo>
                        <a:pt x="449" y="7"/>
                      </a:lnTo>
                      <a:lnTo>
                        <a:pt x="464" y="5"/>
                      </a:lnTo>
                      <a:lnTo>
                        <a:pt x="479" y="4"/>
                      </a:lnTo>
                      <a:lnTo>
                        <a:pt x="495" y="2"/>
                      </a:lnTo>
                      <a:lnTo>
                        <a:pt x="510" y="1"/>
                      </a:lnTo>
                      <a:close/>
                    </a:path>
                  </a:pathLst>
                </a:custGeom>
                <a:solidFill>
                  <a:srgbClr val="FFFFFF"/>
                </a:solidFill>
                <a:ln w="9525">
                  <a:noFill/>
                  <a:round/>
                  <a:headEnd/>
                  <a:tailEnd/>
                </a:ln>
              </p:spPr>
              <p:txBody>
                <a:bodyPr/>
                <a:lstStyle/>
                <a:p>
                  <a:pPr>
                    <a:defRPr/>
                  </a:pPr>
                  <a:endParaRPr lang="en-AU" dirty="0"/>
                </a:p>
              </p:txBody>
            </p:sp>
          </p:grpSp>
        </p:grpSp>
        <p:sp>
          <p:nvSpPr>
            <p:cNvPr id="68631" name="Rectangle 23"/>
            <p:cNvSpPr>
              <a:spLocks noChangeArrowheads="1"/>
            </p:cNvSpPr>
            <p:nvPr userDrawn="1"/>
          </p:nvSpPr>
          <p:spPr bwMode="auto">
            <a:xfrm flipH="1">
              <a:off x="5173" y="3884"/>
              <a:ext cx="23" cy="453"/>
            </a:xfrm>
            <a:prstGeom prst="rect">
              <a:avLst/>
            </a:prstGeom>
            <a:noFill/>
            <a:ln w="9525">
              <a:noFill/>
              <a:miter lim="800000"/>
              <a:headEnd/>
              <a:tailEnd/>
            </a:ln>
            <a:effectLst/>
          </p:spPr>
          <p:txBody>
            <a:bodyPr wrap="none" anchor="ctr"/>
            <a:lstStyle/>
            <a:p>
              <a:pPr>
                <a:defRPr/>
              </a:pPr>
              <a:endParaRPr lang="en-AU" dirty="0"/>
            </a:p>
          </p:txBody>
        </p:sp>
      </p:grpSp>
      <p:pic>
        <p:nvPicPr>
          <p:cNvPr id="1034" name="Picture 31" descr="10261-C4-pics"/>
          <p:cNvPicPr>
            <a:picLocks noChangeAspect="1" noChangeArrowheads="1"/>
          </p:cNvPicPr>
          <p:nvPr/>
        </p:nvPicPr>
        <p:blipFill>
          <a:blip r:embed="rId16" cstate="print"/>
          <a:srcRect/>
          <a:stretch>
            <a:fillRect/>
          </a:stretch>
        </p:blipFill>
        <p:spPr bwMode="auto">
          <a:xfrm>
            <a:off x="7604125" y="6350"/>
            <a:ext cx="631825" cy="601663"/>
          </a:xfrm>
          <a:prstGeom prst="rect">
            <a:avLst/>
          </a:prstGeom>
          <a:noFill/>
          <a:ln w="9525">
            <a:noFill/>
            <a:miter lim="800000"/>
            <a:headEnd/>
            <a:tailEnd/>
          </a:ln>
        </p:spPr>
      </p:pic>
      <p:pic>
        <p:nvPicPr>
          <p:cNvPr id="1035" name="Picture 32" descr="10261-C4-pics"/>
          <p:cNvPicPr>
            <a:picLocks noChangeAspect="1" noChangeArrowheads="1"/>
          </p:cNvPicPr>
          <p:nvPr/>
        </p:nvPicPr>
        <p:blipFill>
          <a:blip r:embed="rId17" cstate="print"/>
          <a:srcRect/>
          <a:stretch>
            <a:fillRect/>
          </a:stretch>
        </p:blipFill>
        <p:spPr bwMode="auto">
          <a:xfrm>
            <a:off x="6964363" y="6350"/>
            <a:ext cx="641350" cy="601663"/>
          </a:xfrm>
          <a:prstGeom prst="rect">
            <a:avLst/>
          </a:prstGeom>
          <a:noFill/>
          <a:ln w="9525">
            <a:noFill/>
            <a:miter lim="800000"/>
            <a:headEnd/>
            <a:tailEnd/>
          </a:ln>
        </p:spPr>
      </p:pic>
      <p:pic>
        <p:nvPicPr>
          <p:cNvPr id="1036" name="Picture 33" descr="10261-C4-pics"/>
          <p:cNvPicPr>
            <a:picLocks noChangeAspect="1" noChangeArrowheads="1"/>
          </p:cNvPicPr>
          <p:nvPr/>
        </p:nvPicPr>
        <p:blipFill>
          <a:blip r:embed="rId18" cstate="print"/>
          <a:srcRect/>
          <a:stretch>
            <a:fillRect/>
          </a:stretch>
        </p:blipFill>
        <p:spPr bwMode="auto">
          <a:xfrm>
            <a:off x="5659438" y="6350"/>
            <a:ext cx="647700" cy="601663"/>
          </a:xfrm>
          <a:prstGeom prst="rect">
            <a:avLst/>
          </a:prstGeom>
          <a:noFill/>
          <a:ln w="9525">
            <a:noFill/>
            <a:miter lim="800000"/>
            <a:headEnd/>
            <a:tailEnd/>
          </a:ln>
        </p:spPr>
      </p:pic>
      <p:pic>
        <p:nvPicPr>
          <p:cNvPr id="1037" name="Picture 34" descr="10261-C4-pics"/>
          <p:cNvPicPr>
            <a:picLocks noChangeAspect="1" noChangeArrowheads="1"/>
          </p:cNvPicPr>
          <p:nvPr/>
        </p:nvPicPr>
        <p:blipFill>
          <a:blip r:embed="rId19" cstate="print"/>
          <a:srcRect/>
          <a:stretch>
            <a:fillRect/>
          </a:stretch>
        </p:blipFill>
        <p:spPr bwMode="auto">
          <a:xfrm>
            <a:off x="5010150" y="6350"/>
            <a:ext cx="657225" cy="601663"/>
          </a:xfrm>
          <a:prstGeom prst="rect">
            <a:avLst/>
          </a:prstGeom>
          <a:noFill/>
          <a:ln w="9525">
            <a:noFill/>
            <a:miter lim="800000"/>
            <a:headEnd/>
            <a:tailEnd/>
          </a:ln>
        </p:spPr>
      </p:pic>
      <p:pic>
        <p:nvPicPr>
          <p:cNvPr id="1038" name="Picture 35" descr="10261-C4-pics"/>
          <p:cNvPicPr>
            <a:picLocks noChangeAspect="1" noChangeArrowheads="1"/>
          </p:cNvPicPr>
          <p:nvPr/>
        </p:nvPicPr>
        <p:blipFill>
          <a:blip r:embed="rId20" cstate="print"/>
          <a:srcRect/>
          <a:stretch>
            <a:fillRect/>
          </a:stretch>
        </p:blipFill>
        <p:spPr bwMode="auto">
          <a:xfrm>
            <a:off x="6337300" y="6350"/>
            <a:ext cx="619125" cy="601663"/>
          </a:xfrm>
          <a:prstGeom prst="rect">
            <a:avLst/>
          </a:prstGeom>
          <a:noFill/>
          <a:ln w="9525">
            <a:noFill/>
            <a:miter lim="800000"/>
            <a:headEnd/>
            <a:tailEnd/>
          </a:ln>
        </p:spPr>
      </p:pic>
      <p:sp>
        <p:nvSpPr>
          <p:cNvPr id="68644" name="Rectangle 36"/>
          <p:cNvSpPr>
            <a:spLocks noChangeArrowheads="1"/>
          </p:cNvSpPr>
          <p:nvPr/>
        </p:nvSpPr>
        <p:spPr bwMode="auto">
          <a:xfrm>
            <a:off x="3632200" y="6624638"/>
            <a:ext cx="1452563" cy="215900"/>
          </a:xfrm>
          <a:prstGeom prst="rect">
            <a:avLst/>
          </a:prstGeom>
          <a:noFill/>
          <a:ln w="9525">
            <a:noFill/>
            <a:miter lim="800000"/>
            <a:headEnd/>
            <a:tailEnd/>
          </a:ln>
          <a:effectLst/>
        </p:spPr>
        <p:txBody>
          <a:bodyPr/>
          <a:lstStyle/>
          <a:p>
            <a:pPr algn="r">
              <a:defRPr/>
            </a:pPr>
            <a:r>
              <a:rPr lang="en-AU" sz="1100" dirty="0">
                <a:solidFill>
                  <a:schemeClr val="bg1"/>
                </a:solidFill>
                <a:latin typeface="Verdana" pitchFamily="34" charset="0"/>
              </a:rPr>
              <a:t>| October 2005 |</a:t>
            </a:r>
          </a:p>
        </p:txBody>
      </p:sp>
      <p:sp>
        <p:nvSpPr>
          <p:cNvPr id="68648" name="Rectangle 40"/>
          <p:cNvSpPr>
            <a:spLocks noChangeArrowheads="1"/>
          </p:cNvSpPr>
          <p:nvPr/>
        </p:nvSpPr>
        <p:spPr bwMode="auto">
          <a:xfrm>
            <a:off x="0" y="0"/>
            <a:ext cx="9144000" cy="627063"/>
          </a:xfrm>
          <a:prstGeom prst="rect">
            <a:avLst/>
          </a:prstGeom>
          <a:solidFill>
            <a:schemeClr val="bg2"/>
          </a:solidFill>
          <a:ln w="9525">
            <a:noFill/>
            <a:miter lim="800000"/>
            <a:headEnd/>
            <a:tailEnd/>
          </a:ln>
          <a:effectLst/>
        </p:spPr>
        <p:txBody>
          <a:bodyPr wrap="none" anchor="ctr"/>
          <a:lstStyle/>
          <a:p>
            <a:pPr>
              <a:defRPr/>
            </a:pPr>
            <a:endParaRPr lang="en-AU" dirty="0"/>
          </a:p>
        </p:txBody>
      </p:sp>
      <p:sp>
        <p:nvSpPr>
          <p:cNvPr id="68649" name="Rectangle 41"/>
          <p:cNvSpPr>
            <a:spLocks noChangeArrowheads="1"/>
          </p:cNvSpPr>
          <p:nvPr/>
        </p:nvSpPr>
        <p:spPr bwMode="auto">
          <a:xfrm>
            <a:off x="0" y="6637338"/>
            <a:ext cx="9144000" cy="247650"/>
          </a:xfrm>
          <a:prstGeom prst="rect">
            <a:avLst/>
          </a:prstGeom>
          <a:solidFill>
            <a:srgbClr val="003399"/>
          </a:solidFill>
          <a:ln w="9525">
            <a:noFill/>
            <a:miter lim="800000"/>
            <a:headEnd/>
            <a:tailEnd/>
          </a:ln>
          <a:effectLst/>
        </p:spPr>
        <p:txBody>
          <a:bodyPr wrap="none" anchor="ctr"/>
          <a:lstStyle/>
          <a:p>
            <a:pPr>
              <a:defRPr/>
            </a:pPr>
            <a:endParaRPr lang="en-AU" dirty="0"/>
          </a:p>
        </p:txBody>
      </p:sp>
      <p:grpSp>
        <p:nvGrpSpPr>
          <p:cNvPr id="1042" name="Group 42"/>
          <p:cNvGrpSpPr>
            <a:grpSpLocks/>
          </p:cNvGrpSpPr>
          <p:nvPr/>
        </p:nvGrpSpPr>
        <p:grpSpPr bwMode="auto">
          <a:xfrm>
            <a:off x="8212138" y="6159500"/>
            <a:ext cx="931862" cy="725488"/>
            <a:chOff x="5173" y="3880"/>
            <a:chExt cx="587" cy="457"/>
          </a:xfrm>
        </p:grpSpPr>
        <p:sp>
          <p:nvSpPr>
            <p:cNvPr id="68651" name="Rectangle 43"/>
            <p:cNvSpPr>
              <a:spLocks noChangeArrowheads="1"/>
            </p:cNvSpPr>
            <p:nvPr userDrawn="1"/>
          </p:nvSpPr>
          <p:spPr bwMode="auto">
            <a:xfrm flipH="1">
              <a:off x="5193" y="3883"/>
              <a:ext cx="567" cy="453"/>
            </a:xfrm>
            <a:prstGeom prst="rect">
              <a:avLst/>
            </a:prstGeom>
            <a:solidFill>
              <a:schemeClr val="bg1"/>
            </a:solidFill>
            <a:ln w="9525">
              <a:noFill/>
              <a:miter lim="800000"/>
              <a:headEnd/>
              <a:tailEnd/>
            </a:ln>
            <a:effectLst/>
          </p:spPr>
          <p:txBody>
            <a:bodyPr wrap="none" anchor="ctr"/>
            <a:lstStyle/>
            <a:p>
              <a:pPr>
                <a:defRPr/>
              </a:pPr>
              <a:endParaRPr lang="en-AU" dirty="0"/>
            </a:p>
          </p:txBody>
        </p:sp>
        <p:grpSp>
          <p:nvGrpSpPr>
            <p:cNvPr id="1051" name="Group 44"/>
            <p:cNvGrpSpPr>
              <a:grpSpLocks/>
            </p:cNvGrpSpPr>
            <p:nvPr userDrawn="1"/>
          </p:nvGrpSpPr>
          <p:grpSpPr bwMode="auto">
            <a:xfrm>
              <a:off x="5248" y="3880"/>
              <a:ext cx="454" cy="428"/>
              <a:chOff x="5103" y="73"/>
              <a:chExt cx="544" cy="512"/>
            </a:xfrm>
          </p:grpSpPr>
          <p:sp>
            <p:nvSpPr>
              <p:cNvPr id="68653" name="Freeform 45"/>
              <p:cNvSpPr>
                <a:spLocks/>
              </p:cNvSpPr>
              <p:nvPr/>
            </p:nvSpPr>
            <p:spPr bwMode="auto">
              <a:xfrm>
                <a:off x="5103" y="73"/>
                <a:ext cx="544" cy="438"/>
              </a:xfrm>
              <a:custGeom>
                <a:avLst/>
                <a:gdLst/>
                <a:ahLst/>
                <a:cxnLst>
                  <a:cxn ang="0">
                    <a:pos x="0" y="3182"/>
                  </a:cxn>
                  <a:cxn ang="0">
                    <a:pos x="2660" y="1017"/>
                  </a:cxn>
                  <a:cxn ang="0">
                    <a:pos x="3611" y="1017"/>
                  </a:cxn>
                  <a:cxn ang="0">
                    <a:pos x="3611" y="1686"/>
                  </a:cxn>
                  <a:cxn ang="0">
                    <a:pos x="4559" y="1686"/>
                  </a:cxn>
                  <a:cxn ang="0">
                    <a:pos x="4559" y="0"/>
                  </a:cxn>
                  <a:cxn ang="0">
                    <a:pos x="7314" y="3371"/>
                  </a:cxn>
                  <a:cxn ang="0">
                    <a:pos x="5883" y="5885"/>
                  </a:cxn>
                  <a:cxn ang="0">
                    <a:pos x="4371" y="5885"/>
                  </a:cxn>
                  <a:cxn ang="0">
                    <a:pos x="3643" y="5123"/>
                  </a:cxn>
                  <a:cxn ang="0">
                    <a:pos x="1709" y="5123"/>
                  </a:cxn>
                  <a:cxn ang="0">
                    <a:pos x="791" y="5791"/>
                  </a:cxn>
                  <a:cxn ang="0">
                    <a:pos x="0" y="3182"/>
                  </a:cxn>
                </a:cxnLst>
                <a:rect l="0" t="0" r="r" b="b"/>
                <a:pathLst>
                  <a:path w="7314" h="5885">
                    <a:moveTo>
                      <a:pt x="0" y="3182"/>
                    </a:moveTo>
                    <a:lnTo>
                      <a:pt x="2660" y="1017"/>
                    </a:lnTo>
                    <a:lnTo>
                      <a:pt x="3611" y="1017"/>
                    </a:lnTo>
                    <a:lnTo>
                      <a:pt x="3611" y="1686"/>
                    </a:lnTo>
                    <a:lnTo>
                      <a:pt x="4559" y="1686"/>
                    </a:lnTo>
                    <a:lnTo>
                      <a:pt x="4559" y="0"/>
                    </a:lnTo>
                    <a:lnTo>
                      <a:pt x="7314" y="3371"/>
                    </a:lnTo>
                    <a:lnTo>
                      <a:pt x="5883" y="5885"/>
                    </a:lnTo>
                    <a:lnTo>
                      <a:pt x="4371" y="5885"/>
                    </a:lnTo>
                    <a:lnTo>
                      <a:pt x="3643" y="5123"/>
                    </a:lnTo>
                    <a:lnTo>
                      <a:pt x="1709" y="5123"/>
                    </a:lnTo>
                    <a:lnTo>
                      <a:pt x="791" y="5791"/>
                    </a:lnTo>
                    <a:lnTo>
                      <a:pt x="0" y="3182"/>
                    </a:lnTo>
                    <a:close/>
                  </a:path>
                </a:pathLst>
              </a:custGeom>
              <a:solidFill>
                <a:srgbClr val="003399"/>
              </a:solidFill>
              <a:ln w="9525">
                <a:noFill/>
                <a:round/>
                <a:headEnd/>
                <a:tailEnd/>
              </a:ln>
            </p:spPr>
            <p:txBody>
              <a:bodyPr/>
              <a:lstStyle/>
              <a:p>
                <a:pPr>
                  <a:defRPr/>
                </a:pPr>
                <a:endParaRPr lang="en-AU" dirty="0"/>
              </a:p>
            </p:txBody>
          </p:sp>
          <p:sp>
            <p:nvSpPr>
              <p:cNvPr id="68654" name="Freeform 46"/>
              <p:cNvSpPr>
                <a:spLocks/>
              </p:cNvSpPr>
              <p:nvPr/>
            </p:nvSpPr>
            <p:spPr bwMode="auto">
              <a:xfrm>
                <a:off x="5439" y="522"/>
                <a:ext cx="97" cy="63"/>
              </a:xfrm>
              <a:custGeom>
                <a:avLst/>
                <a:gdLst/>
                <a:ahLst/>
                <a:cxnLst>
                  <a:cxn ang="0">
                    <a:pos x="0" y="0"/>
                  </a:cxn>
                  <a:cxn ang="0">
                    <a:pos x="1281" y="0"/>
                  </a:cxn>
                  <a:cxn ang="0">
                    <a:pos x="793" y="846"/>
                  </a:cxn>
                  <a:cxn ang="0">
                    <a:pos x="0" y="0"/>
                  </a:cxn>
                </a:cxnLst>
                <a:rect l="0" t="0" r="r" b="b"/>
                <a:pathLst>
                  <a:path w="1281" h="846">
                    <a:moveTo>
                      <a:pt x="0" y="0"/>
                    </a:moveTo>
                    <a:lnTo>
                      <a:pt x="1281" y="0"/>
                    </a:lnTo>
                    <a:lnTo>
                      <a:pt x="793" y="846"/>
                    </a:lnTo>
                    <a:lnTo>
                      <a:pt x="0" y="0"/>
                    </a:lnTo>
                    <a:close/>
                  </a:path>
                </a:pathLst>
              </a:custGeom>
              <a:solidFill>
                <a:srgbClr val="003399"/>
              </a:solidFill>
              <a:ln w="9525">
                <a:noFill/>
                <a:round/>
                <a:headEnd/>
                <a:tailEnd/>
              </a:ln>
            </p:spPr>
            <p:txBody>
              <a:bodyPr/>
              <a:lstStyle/>
              <a:p>
                <a:pPr>
                  <a:defRPr/>
                </a:pPr>
                <a:endParaRPr lang="en-AU" dirty="0"/>
              </a:p>
            </p:txBody>
          </p:sp>
          <p:grpSp>
            <p:nvGrpSpPr>
              <p:cNvPr id="1055" name="Group 47"/>
              <p:cNvGrpSpPr>
                <a:grpSpLocks/>
              </p:cNvGrpSpPr>
              <p:nvPr/>
            </p:nvGrpSpPr>
            <p:grpSpPr bwMode="auto">
              <a:xfrm>
                <a:off x="5157" y="293"/>
                <a:ext cx="436" cy="90"/>
                <a:chOff x="5157" y="293"/>
                <a:chExt cx="436" cy="90"/>
              </a:xfrm>
            </p:grpSpPr>
            <p:sp>
              <p:nvSpPr>
                <p:cNvPr id="68656" name="Freeform 48"/>
                <p:cNvSpPr>
                  <a:spLocks/>
                </p:cNvSpPr>
                <p:nvPr/>
              </p:nvSpPr>
              <p:spPr bwMode="auto">
                <a:xfrm>
                  <a:off x="5375" y="294"/>
                  <a:ext cx="59" cy="86"/>
                </a:xfrm>
                <a:custGeom>
                  <a:avLst/>
                  <a:gdLst/>
                  <a:ahLst/>
                  <a:cxnLst>
                    <a:cxn ang="0">
                      <a:pos x="785" y="0"/>
                    </a:cxn>
                    <a:cxn ang="0">
                      <a:pos x="785" y="318"/>
                    </a:cxn>
                    <a:cxn ang="0">
                      <a:pos x="423" y="318"/>
                    </a:cxn>
                    <a:cxn ang="0">
                      <a:pos x="423" y="433"/>
                    </a:cxn>
                    <a:cxn ang="0">
                      <a:pos x="754" y="433"/>
                    </a:cxn>
                    <a:cxn ang="0">
                      <a:pos x="754" y="737"/>
                    </a:cxn>
                    <a:cxn ang="0">
                      <a:pos x="423" y="737"/>
                    </a:cxn>
                    <a:cxn ang="0">
                      <a:pos x="423" y="856"/>
                    </a:cxn>
                    <a:cxn ang="0">
                      <a:pos x="798" y="856"/>
                    </a:cxn>
                    <a:cxn ang="0">
                      <a:pos x="798" y="1176"/>
                    </a:cxn>
                    <a:cxn ang="0">
                      <a:pos x="0" y="1176"/>
                    </a:cxn>
                    <a:cxn ang="0">
                      <a:pos x="0" y="0"/>
                    </a:cxn>
                    <a:cxn ang="0">
                      <a:pos x="785" y="0"/>
                    </a:cxn>
                  </a:cxnLst>
                  <a:rect l="0" t="0" r="r" b="b"/>
                  <a:pathLst>
                    <a:path w="798" h="1176">
                      <a:moveTo>
                        <a:pt x="785" y="0"/>
                      </a:moveTo>
                      <a:lnTo>
                        <a:pt x="785" y="318"/>
                      </a:lnTo>
                      <a:lnTo>
                        <a:pt x="423" y="318"/>
                      </a:lnTo>
                      <a:lnTo>
                        <a:pt x="423" y="433"/>
                      </a:lnTo>
                      <a:lnTo>
                        <a:pt x="754" y="433"/>
                      </a:lnTo>
                      <a:lnTo>
                        <a:pt x="754" y="737"/>
                      </a:lnTo>
                      <a:lnTo>
                        <a:pt x="423" y="737"/>
                      </a:lnTo>
                      <a:lnTo>
                        <a:pt x="423" y="856"/>
                      </a:lnTo>
                      <a:lnTo>
                        <a:pt x="798" y="856"/>
                      </a:lnTo>
                      <a:lnTo>
                        <a:pt x="798" y="1176"/>
                      </a:lnTo>
                      <a:lnTo>
                        <a:pt x="0" y="1176"/>
                      </a:lnTo>
                      <a:lnTo>
                        <a:pt x="0" y="0"/>
                      </a:lnTo>
                      <a:lnTo>
                        <a:pt x="785" y="0"/>
                      </a:lnTo>
                      <a:close/>
                    </a:path>
                  </a:pathLst>
                </a:custGeom>
                <a:solidFill>
                  <a:srgbClr val="FFFFFF"/>
                </a:solidFill>
                <a:ln w="9525">
                  <a:noFill/>
                  <a:round/>
                  <a:headEnd/>
                  <a:tailEnd/>
                </a:ln>
              </p:spPr>
              <p:txBody>
                <a:bodyPr/>
                <a:lstStyle/>
                <a:p>
                  <a:pPr>
                    <a:defRPr/>
                  </a:pPr>
                  <a:endParaRPr lang="en-AU" dirty="0"/>
                </a:p>
              </p:txBody>
            </p:sp>
            <p:sp>
              <p:nvSpPr>
                <p:cNvPr id="68657" name="Rectangle 49"/>
                <p:cNvSpPr>
                  <a:spLocks noChangeArrowheads="1"/>
                </p:cNvSpPr>
                <p:nvPr/>
              </p:nvSpPr>
              <p:spPr bwMode="auto">
                <a:xfrm>
                  <a:off x="5328" y="294"/>
                  <a:ext cx="31" cy="86"/>
                </a:xfrm>
                <a:prstGeom prst="rect">
                  <a:avLst/>
                </a:prstGeom>
                <a:solidFill>
                  <a:srgbClr val="FFFFFF"/>
                </a:solidFill>
                <a:ln w="9525">
                  <a:noFill/>
                  <a:miter lim="800000"/>
                  <a:headEnd/>
                  <a:tailEnd/>
                </a:ln>
              </p:spPr>
              <p:txBody>
                <a:bodyPr/>
                <a:lstStyle/>
                <a:p>
                  <a:pPr>
                    <a:defRPr/>
                  </a:pPr>
                  <a:endParaRPr lang="en-AU" dirty="0"/>
                </a:p>
              </p:txBody>
            </p:sp>
            <p:sp>
              <p:nvSpPr>
                <p:cNvPr id="68658" name="Freeform 50"/>
                <p:cNvSpPr>
                  <a:spLocks/>
                </p:cNvSpPr>
                <p:nvPr/>
              </p:nvSpPr>
              <p:spPr bwMode="auto">
                <a:xfrm>
                  <a:off x="5232" y="294"/>
                  <a:ext cx="79" cy="86"/>
                </a:xfrm>
                <a:custGeom>
                  <a:avLst/>
                  <a:gdLst/>
                  <a:ahLst/>
                  <a:cxnLst>
                    <a:cxn ang="0">
                      <a:pos x="0" y="0"/>
                    </a:cxn>
                    <a:cxn ang="0">
                      <a:pos x="405" y="0"/>
                    </a:cxn>
                    <a:cxn ang="0">
                      <a:pos x="405" y="394"/>
                    </a:cxn>
                    <a:cxn ang="0">
                      <a:pos x="674" y="394"/>
                    </a:cxn>
                    <a:cxn ang="0">
                      <a:pos x="674" y="0"/>
                    </a:cxn>
                    <a:cxn ang="0">
                      <a:pos x="1084" y="0"/>
                    </a:cxn>
                    <a:cxn ang="0">
                      <a:pos x="1084" y="1176"/>
                    </a:cxn>
                    <a:cxn ang="0">
                      <a:pos x="674" y="1176"/>
                    </a:cxn>
                    <a:cxn ang="0">
                      <a:pos x="674" y="769"/>
                    </a:cxn>
                    <a:cxn ang="0">
                      <a:pos x="408" y="769"/>
                    </a:cxn>
                    <a:cxn ang="0">
                      <a:pos x="408" y="1176"/>
                    </a:cxn>
                    <a:cxn ang="0">
                      <a:pos x="0" y="1176"/>
                    </a:cxn>
                    <a:cxn ang="0">
                      <a:pos x="0" y="0"/>
                    </a:cxn>
                  </a:cxnLst>
                  <a:rect l="0" t="0" r="r" b="b"/>
                  <a:pathLst>
                    <a:path w="1084" h="1176">
                      <a:moveTo>
                        <a:pt x="0" y="0"/>
                      </a:moveTo>
                      <a:lnTo>
                        <a:pt x="405" y="0"/>
                      </a:lnTo>
                      <a:lnTo>
                        <a:pt x="405" y="394"/>
                      </a:lnTo>
                      <a:lnTo>
                        <a:pt x="674" y="394"/>
                      </a:lnTo>
                      <a:lnTo>
                        <a:pt x="674" y="0"/>
                      </a:lnTo>
                      <a:lnTo>
                        <a:pt x="1084" y="0"/>
                      </a:lnTo>
                      <a:lnTo>
                        <a:pt x="1084" y="1176"/>
                      </a:lnTo>
                      <a:lnTo>
                        <a:pt x="674" y="1176"/>
                      </a:lnTo>
                      <a:lnTo>
                        <a:pt x="674" y="769"/>
                      </a:lnTo>
                      <a:lnTo>
                        <a:pt x="408" y="769"/>
                      </a:lnTo>
                      <a:lnTo>
                        <a:pt x="408" y="1176"/>
                      </a:lnTo>
                      <a:lnTo>
                        <a:pt x="0" y="1176"/>
                      </a:lnTo>
                      <a:lnTo>
                        <a:pt x="0" y="0"/>
                      </a:lnTo>
                      <a:close/>
                    </a:path>
                  </a:pathLst>
                </a:custGeom>
                <a:solidFill>
                  <a:srgbClr val="FFFFFF"/>
                </a:solidFill>
                <a:ln w="9525">
                  <a:noFill/>
                  <a:round/>
                  <a:headEnd/>
                  <a:tailEnd/>
                </a:ln>
              </p:spPr>
              <p:txBody>
                <a:bodyPr/>
                <a:lstStyle/>
                <a:p>
                  <a:pPr>
                    <a:defRPr/>
                  </a:pPr>
                  <a:endParaRPr lang="en-AU" dirty="0"/>
                </a:p>
              </p:txBody>
            </p:sp>
            <p:sp>
              <p:nvSpPr>
                <p:cNvPr id="68659" name="Freeform 51"/>
                <p:cNvSpPr>
                  <a:spLocks/>
                </p:cNvSpPr>
                <p:nvPr/>
              </p:nvSpPr>
              <p:spPr bwMode="auto">
                <a:xfrm>
                  <a:off x="5157" y="294"/>
                  <a:ext cx="66" cy="86"/>
                </a:xfrm>
                <a:custGeom>
                  <a:avLst/>
                  <a:gdLst/>
                  <a:ahLst/>
                  <a:cxnLst>
                    <a:cxn ang="0">
                      <a:pos x="0" y="0"/>
                    </a:cxn>
                    <a:cxn ang="0">
                      <a:pos x="886" y="0"/>
                    </a:cxn>
                    <a:cxn ang="0">
                      <a:pos x="886" y="371"/>
                    </a:cxn>
                    <a:cxn ang="0">
                      <a:pos x="644" y="364"/>
                    </a:cxn>
                    <a:cxn ang="0">
                      <a:pos x="644" y="1176"/>
                    </a:cxn>
                    <a:cxn ang="0">
                      <a:pos x="225" y="1176"/>
                    </a:cxn>
                    <a:cxn ang="0">
                      <a:pos x="225" y="364"/>
                    </a:cxn>
                    <a:cxn ang="0">
                      <a:pos x="0" y="374"/>
                    </a:cxn>
                    <a:cxn ang="0">
                      <a:pos x="0" y="0"/>
                    </a:cxn>
                  </a:cxnLst>
                  <a:rect l="0" t="0" r="r" b="b"/>
                  <a:pathLst>
                    <a:path w="886" h="1176">
                      <a:moveTo>
                        <a:pt x="0" y="0"/>
                      </a:moveTo>
                      <a:lnTo>
                        <a:pt x="886" y="0"/>
                      </a:lnTo>
                      <a:lnTo>
                        <a:pt x="886" y="371"/>
                      </a:lnTo>
                      <a:lnTo>
                        <a:pt x="644" y="364"/>
                      </a:lnTo>
                      <a:lnTo>
                        <a:pt x="644" y="1176"/>
                      </a:lnTo>
                      <a:lnTo>
                        <a:pt x="225" y="1176"/>
                      </a:lnTo>
                      <a:lnTo>
                        <a:pt x="225" y="364"/>
                      </a:lnTo>
                      <a:lnTo>
                        <a:pt x="0" y="374"/>
                      </a:lnTo>
                      <a:lnTo>
                        <a:pt x="0" y="0"/>
                      </a:lnTo>
                      <a:close/>
                    </a:path>
                  </a:pathLst>
                </a:custGeom>
                <a:solidFill>
                  <a:srgbClr val="FFFFFF"/>
                </a:solidFill>
                <a:ln w="9525">
                  <a:noFill/>
                  <a:round/>
                  <a:headEnd/>
                  <a:tailEnd/>
                </a:ln>
              </p:spPr>
              <p:txBody>
                <a:bodyPr/>
                <a:lstStyle/>
                <a:p>
                  <a:pPr>
                    <a:defRPr/>
                  </a:pPr>
                  <a:endParaRPr lang="en-AU" dirty="0"/>
                </a:p>
              </p:txBody>
            </p:sp>
            <p:sp>
              <p:nvSpPr>
                <p:cNvPr id="68660" name="Freeform 52"/>
                <p:cNvSpPr>
                  <a:spLocks/>
                </p:cNvSpPr>
                <p:nvPr/>
              </p:nvSpPr>
              <p:spPr bwMode="auto">
                <a:xfrm>
                  <a:off x="5444" y="293"/>
                  <a:ext cx="71" cy="90"/>
                </a:xfrm>
                <a:custGeom>
                  <a:avLst/>
                  <a:gdLst/>
                  <a:ahLst/>
                  <a:cxnLst>
                    <a:cxn ang="0">
                      <a:pos x="587" y="1"/>
                    </a:cxn>
                    <a:cxn ang="0">
                      <a:pos x="681" y="12"/>
                    </a:cxn>
                    <a:cxn ang="0">
                      <a:pos x="774" y="36"/>
                    </a:cxn>
                    <a:cxn ang="0">
                      <a:pos x="860" y="73"/>
                    </a:cxn>
                    <a:cxn ang="0">
                      <a:pos x="790" y="390"/>
                    </a:cxn>
                    <a:cxn ang="0">
                      <a:pos x="724" y="355"/>
                    </a:cxn>
                    <a:cxn ang="0">
                      <a:pos x="657" y="329"/>
                    </a:cxn>
                    <a:cxn ang="0">
                      <a:pos x="588" y="315"/>
                    </a:cxn>
                    <a:cxn ang="0">
                      <a:pos x="517" y="320"/>
                    </a:cxn>
                    <a:cxn ang="0">
                      <a:pos x="485" y="332"/>
                    </a:cxn>
                    <a:cxn ang="0">
                      <a:pos x="466" y="355"/>
                    </a:cxn>
                    <a:cxn ang="0">
                      <a:pos x="460" y="381"/>
                    </a:cxn>
                    <a:cxn ang="0">
                      <a:pos x="471" y="404"/>
                    </a:cxn>
                    <a:cxn ang="0">
                      <a:pos x="521" y="427"/>
                    </a:cxn>
                    <a:cxn ang="0">
                      <a:pos x="628" y="457"/>
                    </a:cxn>
                    <a:cxn ang="0">
                      <a:pos x="733" y="488"/>
                    </a:cxn>
                    <a:cxn ang="0">
                      <a:pos x="828" y="531"/>
                    </a:cxn>
                    <a:cxn ang="0">
                      <a:pos x="903" y="603"/>
                    </a:cxn>
                    <a:cxn ang="0">
                      <a:pos x="941" y="684"/>
                    </a:cxn>
                    <a:cxn ang="0">
                      <a:pos x="958" y="764"/>
                    </a:cxn>
                    <a:cxn ang="0">
                      <a:pos x="957" y="847"/>
                    </a:cxn>
                    <a:cxn ang="0">
                      <a:pos x="940" y="926"/>
                    </a:cxn>
                    <a:cxn ang="0">
                      <a:pos x="907" y="998"/>
                    </a:cxn>
                    <a:cxn ang="0">
                      <a:pos x="857" y="1063"/>
                    </a:cxn>
                    <a:cxn ang="0">
                      <a:pos x="797" y="1116"/>
                    </a:cxn>
                    <a:cxn ang="0">
                      <a:pos x="727" y="1157"/>
                    </a:cxn>
                    <a:cxn ang="0">
                      <a:pos x="648" y="1187"/>
                    </a:cxn>
                    <a:cxn ang="0">
                      <a:pos x="566" y="1206"/>
                    </a:cxn>
                    <a:cxn ang="0">
                      <a:pos x="485" y="1215"/>
                    </a:cxn>
                    <a:cxn ang="0">
                      <a:pos x="405" y="1216"/>
                    </a:cxn>
                    <a:cxn ang="0">
                      <a:pos x="324" y="1208"/>
                    </a:cxn>
                    <a:cxn ang="0">
                      <a:pos x="244" y="1195"/>
                    </a:cxn>
                    <a:cxn ang="0">
                      <a:pos x="187" y="1183"/>
                    </a:cxn>
                    <a:cxn ang="0">
                      <a:pos x="85" y="1149"/>
                    </a:cxn>
                    <a:cxn ang="0">
                      <a:pos x="126" y="785"/>
                    </a:cxn>
                    <a:cxn ang="0">
                      <a:pos x="187" y="828"/>
                    </a:cxn>
                    <a:cxn ang="0">
                      <a:pos x="256" y="867"/>
                    </a:cxn>
                    <a:cxn ang="0">
                      <a:pos x="331" y="895"/>
                    </a:cxn>
                    <a:cxn ang="0">
                      <a:pos x="411" y="905"/>
                    </a:cxn>
                    <a:cxn ang="0">
                      <a:pos x="474" y="896"/>
                    </a:cxn>
                    <a:cxn ang="0">
                      <a:pos x="503" y="881"/>
                    </a:cxn>
                    <a:cxn ang="0">
                      <a:pos x="523" y="854"/>
                    </a:cxn>
                    <a:cxn ang="0">
                      <a:pos x="527" y="822"/>
                    </a:cxn>
                    <a:cxn ang="0">
                      <a:pos x="517" y="798"/>
                    </a:cxn>
                    <a:cxn ang="0">
                      <a:pos x="482" y="776"/>
                    </a:cxn>
                    <a:cxn ang="0">
                      <a:pos x="433" y="763"/>
                    </a:cxn>
                    <a:cxn ang="0">
                      <a:pos x="357" y="753"/>
                    </a:cxn>
                    <a:cxn ang="0">
                      <a:pos x="262" y="728"/>
                    </a:cxn>
                    <a:cxn ang="0">
                      <a:pos x="177" y="689"/>
                    </a:cxn>
                    <a:cxn ang="0">
                      <a:pos x="106" y="631"/>
                    </a:cxn>
                    <a:cxn ang="0">
                      <a:pos x="59" y="554"/>
                    </a:cxn>
                    <a:cxn ang="0">
                      <a:pos x="38" y="475"/>
                    </a:cxn>
                    <a:cxn ang="0">
                      <a:pos x="38" y="394"/>
                    </a:cxn>
                    <a:cxn ang="0">
                      <a:pos x="53" y="317"/>
                    </a:cxn>
                    <a:cxn ang="0">
                      <a:pos x="82" y="246"/>
                    </a:cxn>
                    <a:cxn ang="0">
                      <a:pos x="130" y="175"/>
                    </a:cxn>
                    <a:cxn ang="0">
                      <a:pos x="205" y="107"/>
                    </a:cxn>
                    <a:cxn ang="0">
                      <a:pos x="291" y="55"/>
                    </a:cxn>
                    <a:cxn ang="0">
                      <a:pos x="389" y="20"/>
                    </a:cxn>
                    <a:cxn ang="0">
                      <a:pos x="494" y="2"/>
                    </a:cxn>
                  </a:cxnLst>
                  <a:rect l="0" t="0" r="r" b="b"/>
                  <a:pathLst>
                    <a:path w="959" h="1216">
                      <a:moveTo>
                        <a:pt x="509" y="1"/>
                      </a:moveTo>
                      <a:lnTo>
                        <a:pt x="522" y="1"/>
                      </a:lnTo>
                      <a:lnTo>
                        <a:pt x="535" y="0"/>
                      </a:lnTo>
                      <a:lnTo>
                        <a:pt x="548" y="0"/>
                      </a:lnTo>
                      <a:lnTo>
                        <a:pt x="562" y="0"/>
                      </a:lnTo>
                      <a:lnTo>
                        <a:pt x="574" y="0"/>
                      </a:lnTo>
                      <a:lnTo>
                        <a:pt x="587" y="1"/>
                      </a:lnTo>
                      <a:lnTo>
                        <a:pt x="601" y="2"/>
                      </a:lnTo>
                      <a:lnTo>
                        <a:pt x="615" y="3"/>
                      </a:lnTo>
                      <a:lnTo>
                        <a:pt x="628" y="4"/>
                      </a:lnTo>
                      <a:lnTo>
                        <a:pt x="642" y="5"/>
                      </a:lnTo>
                      <a:lnTo>
                        <a:pt x="654" y="7"/>
                      </a:lnTo>
                      <a:lnTo>
                        <a:pt x="668" y="9"/>
                      </a:lnTo>
                      <a:lnTo>
                        <a:pt x="681" y="12"/>
                      </a:lnTo>
                      <a:lnTo>
                        <a:pt x="695" y="15"/>
                      </a:lnTo>
                      <a:lnTo>
                        <a:pt x="708" y="18"/>
                      </a:lnTo>
                      <a:lnTo>
                        <a:pt x="721" y="21"/>
                      </a:lnTo>
                      <a:lnTo>
                        <a:pt x="734" y="24"/>
                      </a:lnTo>
                      <a:lnTo>
                        <a:pt x="748" y="28"/>
                      </a:lnTo>
                      <a:lnTo>
                        <a:pt x="761" y="32"/>
                      </a:lnTo>
                      <a:lnTo>
                        <a:pt x="774" y="36"/>
                      </a:lnTo>
                      <a:lnTo>
                        <a:pt x="786" y="40"/>
                      </a:lnTo>
                      <a:lnTo>
                        <a:pt x="799" y="46"/>
                      </a:lnTo>
                      <a:lnTo>
                        <a:pt x="812" y="50"/>
                      </a:lnTo>
                      <a:lnTo>
                        <a:pt x="824" y="55"/>
                      </a:lnTo>
                      <a:lnTo>
                        <a:pt x="835" y="61"/>
                      </a:lnTo>
                      <a:lnTo>
                        <a:pt x="848" y="67"/>
                      </a:lnTo>
                      <a:lnTo>
                        <a:pt x="860" y="73"/>
                      </a:lnTo>
                      <a:lnTo>
                        <a:pt x="872" y="79"/>
                      </a:lnTo>
                      <a:lnTo>
                        <a:pt x="882" y="85"/>
                      </a:lnTo>
                      <a:lnTo>
                        <a:pt x="894" y="93"/>
                      </a:lnTo>
                      <a:lnTo>
                        <a:pt x="905" y="99"/>
                      </a:lnTo>
                      <a:lnTo>
                        <a:pt x="915" y="107"/>
                      </a:lnTo>
                      <a:lnTo>
                        <a:pt x="803" y="399"/>
                      </a:lnTo>
                      <a:lnTo>
                        <a:pt x="790" y="390"/>
                      </a:lnTo>
                      <a:lnTo>
                        <a:pt x="774" y="381"/>
                      </a:lnTo>
                      <a:lnTo>
                        <a:pt x="766" y="376"/>
                      </a:lnTo>
                      <a:lnTo>
                        <a:pt x="758" y="372"/>
                      </a:lnTo>
                      <a:lnTo>
                        <a:pt x="749" y="368"/>
                      </a:lnTo>
                      <a:lnTo>
                        <a:pt x="741" y="363"/>
                      </a:lnTo>
                      <a:lnTo>
                        <a:pt x="732" y="359"/>
                      </a:lnTo>
                      <a:lnTo>
                        <a:pt x="724" y="355"/>
                      </a:lnTo>
                      <a:lnTo>
                        <a:pt x="714" y="351"/>
                      </a:lnTo>
                      <a:lnTo>
                        <a:pt x="705" y="346"/>
                      </a:lnTo>
                      <a:lnTo>
                        <a:pt x="696" y="343"/>
                      </a:lnTo>
                      <a:lnTo>
                        <a:pt x="686" y="339"/>
                      </a:lnTo>
                      <a:lnTo>
                        <a:pt x="677" y="336"/>
                      </a:lnTo>
                      <a:lnTo>
                        <a:pt x="667" y="332"/>
                      </a:lnTo>
                      <a:lnTo>
                        <a:pt x="657" y="329"/>
                      </a:lnTo>
                      <a:lnTo>
                        <a:pt x="648" y="326"/>
                      </a:lnTo>
                      <a:lnTo>
                        <a:pt x="638" y="324"/>
                      </a:lnTo>
                      <a:lnTo>
                        <a:pt x="628" y="322"/>
                      </a:lnTo>
                      <a:lnTo>
                        <a:pt x="618" y="320"/>
                      </a:lnTo>
                      <a:lnTo>
                        <a:pt x="607" y="317"/>
                      </a:lnTo>
                      <a:lnTo>
                        <a:pt x="598" y="316"/>
                      </a:lnTo>
                      <a:lnTo>
                        <a:pt x="588" y="315"/>
                      </a:lnTo>
                      <a:lnTo>
                        <a:pt x="578" y="315"/>
                      </a:lnTo>
                      <a:lnTo>
                        <a:pt x="568" y="314"/>
                      </a:lnTo>
                      <a:lnTo>
                        <a:pt x="557" y="315"/>
                      </a:lnTo>
                      <a:lnTo>
                        <a:pt x="548" y="315"/>
                      </a:lnTo>
                      <a:lnTo>
                        <a:pt x="537" y="316"/>
                      </a:lnTo>
                      <a:lnTo>
                        <a:pt x="527" y="317"/>
                      </a:lnTo>
                      <a:lnTo>
                        <a:pt x="517" y="320"/>
                      </a:lnTo>
                      <a:lnTo>
                        <a:pt x="507" y="322"/>
                      </a:lnTo>
                      <a:lnTo>
                        <a:pt x="503" y="323"/>
                      </a:lnTo>
                      <a:lnTo>
                        <a:pt x="500" y="325"/>
                      </a:lnTo>
                      <a:lnTo>
                        <a:pt x="495" y="326"/>
                      </a:lnTo>
                      <a:lnTo>
                        <a:pt x="492" y="328"/>
                      </a:lnTo>
                      <a:lnTo>
                        <a:pt x="488" y="330"/>
                      </a:lnTo>
                      <a:lnTo>
                        <a:pt x="485" y="332"/>
                      </a:lnTo>
                      <a:lnTo>
                        <a:pt x="482" y="336"/>
                      </a:lnTo>
                      <a:lnTo>
                        <a:pt x="478" y="338"/>
                      </a:lnTo>
                      <a:lnTo>
                        <a:pt x="475" y="341"/>
                      </a:lnTo>
                      <a:lnTo>
                        <a:pt x="472" y="344"/>
                      </a:lnTo>
                      <a:lnTo>
                        <a:pt x="470" y="347"/>
                      </a:lnTo>
                      <a:lnTo>
                        <a:pt x="468" y="351"/>
                      </a:lnTo>
                      <a:lnTo>
                        <a:pt x="466" y="355"/>
                      </a:lnTo>
                      <a:lnTo>
                        <a:pt x="464" y="358"/>
                      </a:lnTo>
                      <a:lnTo>
                        <a:pt x="462" y="362"/>
                      </a:lnTo>
                      <a:lnTo>
                        <a:pt x="460" y="367"/>
                      </a:lnTo>
                      <a:lnTo>
                        <a:pt x="460" y="370"/>
                      </a:lnTo>
                      <a:lnTo>
                        <a:pt x="460" y="373"/>
                      </a:lnTo>
                      <a:lnTo>
                        <a:pt x="460" y="376"/>
                      </a:lnTo>
                      <a:lnTo>
                        <a:pt x="460" y="381"/>
                      </a:lnTo>
                      <a:lnTo>
                        <a:pt x="460" y="384"/>
                      </a:lnTo>
                      <a:lnTo>
                        <a:pt x="461" y="387"/>
                      </a:lnTo>
                      <a:lnTo>
                        <a:pt x="462" y="391"/>
                      </a:lnTo>
                      <a:lnTo>
                        <a:pt x="465" y="394"/>
                      </a:lnTo>
                      <a:lnTo>
                        <a:pt x="466" y="398"/>
                      </a:lnTo>
                      <a:lnTo>
                        <a:pt x="469" y="401"/>
                      </a:lnTo>
                      <a:lnTo>
                        <a:pt x="471" y="404"/>
                      </a:lnTo>
                      <a:lnTo>
                        <a:pt x="474" y="407"/>
                      </a:lnTo>
                      <a:lnTo>
                        <a:pt x="477" y="411"/>
                      </a:lnTo>
                      <a:lnTo>
                        <a:pt x="482" y="413"/>
                      </a:lnTo>
                      <a:lnTo>
                        <a:pt x="486" y="415"/>
                      </a:lnTo>
                      <a:lnTo>
                        <a:pt x="491" y="417"/>
                      </a:lnTo>
                      <a:lnTo>
                        <a:pt x="506" y="422"/>
                      </a:lnTo>
                      <a:lnTo>
                        <a:pt x="521" y="427"/>
                      </a:lnTo>
                      <a:lnTo>
                        <a:pt x="536" y="432"/>
                      </a:lnTo>
                      <a:lnTo>
                        <a:pt x="551" y="436"/>
                      </a:lnTo>
                      <a:lnTo>
                        <a:pt x="566" y="440"/>
                      </a:lnTo>
                      <a:lnTo>
                        <a:pt x="582" y="445"/>
                      </a:lnTo>
                      <a:lnTo>
                        <a:pt x="597" y="448"/>
                      </a:lnTo>
                      <a:lnTo>
                        <a:pt x="613" y="452"/>
                      </a:lnTo>
                      <a:lnTo>
                        <a:pt x="628" y="457"/>
                      </a:lnTo>
                      <a:lnTo>
                        <a:pt x="644" y="461"/>
                      </a:lnTo>
                      <a:lnTo>
                        <a:pt x="659" y="464"/>
                      </a:lnTo>
                      <a:lnTo>
                        <a:pt x="673" y="468"/>
                      </a:lnTo>
                      <a:lnTo>
                        <a:pt x="688" y="473"/>
                      </a:lnTo>
                      <a:lnTo>
                        <a:pt x="703" y="478"/>
                      </a:lnTo>
                      <a:lnTo>
                        <a:pt x="718" y="482"/>
                      </a:lnTo>
                      <a:lnTo>
                        <a:pt x="733" y="488"/>
                      </a:lnTo>
                      <a:lnTo>
                        <a:pt x="747" y="492"/>
                      </a:lnTo>
                      <a:lnTo>
                        <a:pt x="762" y="498"/>
                      </a:lnTo>
                      <a:lnTo>
                        <a:pt x="776" y="504"/>
                      </a:lnTo>
                      <a:lnTo>
                        <a:pt x="789" y="510"/>
                      </a:lnTo>
                      <a:lnTo>
                        <a:pt x="802" y="516"/>
                      </a:lnTo>
                      <a:lnTo>
                        <a:pt x="815" y="524"/>
                      </a:lnTo>
                      <a:lnTo>
                        <a:pt x="828" y="531"/>
                      </a:lnTo>
                      <a:lnTo>
                        <a:pt x="840" y="540"/>
                      </a:lnTo>
                      <a:lnTo>
                        <a:pt x="851" y="548"/>
                      </a:lnTo>
                      <a:lnTo>
                        <a:pt x="862" y="558"/>
                      </a:lnTo>
                      <a:lnTo>
                        <a:pt x="873" y="569"/>
                      </a:lnTo>
                      <a:lnTo>
                        <a:pt x="883" y="579"/>
                      </a:lnTo>
                      <a:lnTo>
                        <a:pt x="893" y="591"/>
                      </a:lnTo>
                      <a:lnTo>
                        <a:pt x="903" y="603"/>
                      </a:lnTo>
                      <a:lnTo>
                        <a:pt x="911" y="616"/>
                      </a:lnTo>
                      <a:lnTo>
                        <a:pt x="919" y="631"/>
                      </a:lnTo>
                      <a:lnTo>
                        <a:pt x="924" y="640"/>
                      </a:lnTo>
                      <a:lnTo>
                        <a:pt x="929" y="651"/>
                      </a:lnTo>
                      <a:lnTo>
                        <a:pt x="934" y="662"/>
                      </a:lnTo>
                      <a:lnTo>
                        <a:pt x="938" y="673"/>
                      </a:lnTo>
                      <a:lnTo>
                        <a:pt x="941" y="684"/>
                      </a:lnTo>
                      <a:lnTo>
                        <a:pt x="944" y="695"/>
                      </a:lnTo>
                      <a:lnTo>
                        <a:pt x="947" y="707"/>
                      </a:lnTo>
                      <a:lnTo>
                        <a:pt x="951" y="717"/>
                      </a:lnTo>
                      <a:lnTo>
                        <a:pt x="953" y="729"/>
                      </a:lnTo>
                      <a:lnTo>
                        <a:pt x="955" y="741"/>
                      </a:lnTo>
                      <a:lnTo>
                        <a:pt x="956" y="753"/>
                      </a:lnTo>
                      <a:lnTo>
                        <a:pt x="958" y="764"/>
                      </a:lnTo>
                      <a:lnTo>
                        <a:pt x="959" y="776"/>
                      </a:lnTo>
                      <a:lnTo>
                        <a:pt x="959" y="788"/>
                      </a:lnTo>
                      <a:lnTo>
                        <a:pt x="959" y="800"/>
                      </a:lnTo>
                      <a:lnTo>
                        <a:pt x="959" y="812"/>
                      </a:lnTo>
                      <a:lnTo>
                        <a:pt x="959" y="823"/>
                      </a:lnTo>
                      <a:lnTo>
                        <a:pt x="958" y="835"/>
                      </a:lnTo>
                      <a:lnTo>
                        <a:pt x="957" y="847"/>
                      </a:lnTo>
                      <a:lnTo>
                        <a:pt x="956" y="859"/>
                      </a:lnTo>
                      <a:lnTo>
                        <a:pt x="954" y="869"/>
                      </a:lnTo>
                      <a:lnTo>
                        <a:pt x="952" y="881"/>
                      </a:lnTo>
                      <a:lnTo>
                        <a:pt x="950" y="893"/>
                      </a:lnTo>
                      <a:lnTo>
                        <a:pt x="946" y="904"/>
                      </a:lnTo>
                      <a:lnTo>
                        <a:pt x="943" y="915"/>
                      </a:lnTo>
                      <a:lnTo>
                        <a:pt x="940" y="926"/>
                      </a:lnTo>
                      <a:lnTo>
                        <a:pt x="937" y="937"/>
                      </a:lnTo>
                      <a:lnTo>
                        <a:pt x="932" y="947"/>
                      </a:lnTo>
                      <a:lnTo>
                        <a:pt x="928" y="957"/>
                      </a:lnTo>
                      <a:lnTo>
                        <a:pt x="923" y="968"/>
                      </a:lnTo>
                      <a:lnTo>
                        <a:pt x="919" y="977"/>
                      </a:lnTo>
                      <a:lnTo>
                        <a:pt x="913" y="987"/>
                      </a:lnTo>
                      <a:lnTo>
                        <a:pt x="907" y="998"/>
                      </a:lnTo>
                      <a:lnTo>
                        <a:pt x="900" y="1008"/>
                      </a:lnTo>
                      <a:lnTo>
                        <a:pt x="894" y="1018"/>
                      </a:lnTo>
                      <a:lnTo>
                        <a:pt x="887" y="1028"/>
                      </a:lnTo>
                      <a:lnTo>
                        <a:pt x="880" y="1037"/>
                      </a:lnTo>
                      <a:lnTo>
                        <a:pt x="873" y="1046"/>
                      </a:lnTo>
                      <a:lnTo>
                        <a:pt x="865" y="1054"/>
                      </a:lnTo>
                      <a:lnTo>
                        <a:pt x="857" y="1063"/>
                      </a:lnTo>
                      <a:lnTo>
                        <a:pt x="849" y="1071"/>
                      </a:lnTo>
                      <a:lnTo>
                        <a:pt x="841" y="1080"/>
                      </a:lnTo>
                      <a:lnTo>
                        <a:pt x="832" y="1087"/>
                      </a:lnTo>
                      <a:lnTo>
                        <a:pt x="824" y="1095"/>
                      </a:lnTo>
                      <a:lnTo>
                        <a:pt x="815" y="1102"/>
                      </a:lnTo>
                      <a:lnTo>
                        <a:pt x="807" y="1109"/>
                      </a:lnTo>
                      <a:lnTo>
                        <a:pt x="797" y="1116"/>
                      </a:lnTo>
                      <a:lnTo>
                        <a:pt x="788" y="1123"/>
                      </a:lnTo>
                      <a:lnTo>
                        <a:pt x="778" y="1129"/>
                      </a:lnTo>
                      <a:lnTo>
                        <a:pt x="768" y="1135"/>
                      </a:lnTo>
                      <a:lnTo>
                        <a:pt x="758" y="1141"/>
                      </a:lnTo>
                      <a:lnTo>
                        <a:pt x="748" y="1146"/>
                      </a:lnTo>
                      <a:lnTo>
                        <a:pt x="737" y="1152"/>
                      </a:lnTo>
                      <a:lnTo>
                        <a:pt x="727" y="1157"/>
                      </a:lnTo>
                      <a:lnTo>
                        <a:pt x="716" y="1162"/>
                      </a:lnTo>
                      <a:lnTo>
                        <a:pt x="705" y="1167"/>
                      </a:lnTo>
                      <a:lnTo>
                        <a:pt x="694" y="1171"/>
                      </a:lnTo>
                      <a:lnTo>
                        <a:pt x="683" y="1175"/>
                      </a:lnTo>
                      <a:lnTo>
                        <a:pt x="671" y="1179"/>
                      </a:lnTo>
                      <a:lnTo>
                        <a:pt x="660" y="1184"/>
                      </a:lnTo>
                      <a:lnTo>
                        <a:pt x="648" y="1187"/>
                      </a:lnTo>
                      <a:lnTo>
                        <a:pt x="636" y="1190"/>
                      </a:lnTo>
                      <a:lnTo>
                        <a:pt x="623" y="1193"/>
                      </a:lnTo>
                      <a:lnTo>
                        <a:pt x="612" y="1197"/>
                      </a:lnTo>
                      <a:lnTo>
                        <a:pt x="600" y="1200"/>
                      </a:lnTo>
                      <a:lnTo>
                        <a:pt x="588" y="1202"/>
                      </a:lnTo>
                      <a:lnTo>
                        <a:pt x="576" y="1204"/>
                      </a:lnTo>
                      <a:lnTo>
                        <a:pt x="566" y="1206"/>
                      </a:lnTo>
                      <a:lnTo>
                        <a:pt x="554" y="1208"/>
                      </a:lnTo>
                      <a:lnTo>
                        <a:pt x="542" y="1209"/>
                      </a:lnTo>
                      <a:lnTo>
                        <a:pt x="531" y="1210"/>
                      </a:lnTo>
                      <a:lnTo>
                        <a:pt x="519" y="1213"/>
                      </a:lnTo>
                      <a:lnTo>
                        <a:pt x="508" y="1214"/>
                      </a:lnTo>
                      <a:lnTo>
                        <a:pt x="497" y="1215"/>
                      </a:lnTo>
                      <a:lnTo>
                        <a:pt x="485" y="1215"/>
                      </a:lnTo>
                      <a:lnTo>
                        <a:pt x="473" y="1216"/>
                      </a:lnTo>
                      <a:lnTo>
                        <a:pt x="461" y="1216"/>
                      </a:lnTo>
                      <a:lnTo>
                        <a:pt x="451" y="1216"/>
                      </a:lnTo>
                      <a:lnTo>
                        <a:pt x="439" y="1216"/>
                      </a:lnTo>
                      <a:lnTo>
                        <a:pt x="427" y="1216"/>
                      </a:lnTo>
                      <a:lnTo>
                        <a:pt x="416" y="1216"/>
                      </a:lnTo>
                      <a:lnTo>
                        <a:pt x="405" y="1216"/>
                      </a:lnTo>
                      <a:lnTo>
                        <a:pt x="393" y="1215"/>
                      </a:lnTo>
                      <a:lnTo>
                        <a:pt x="381" y="1214"/>
                      </a:lnTo>
                      <a:lnTo>
                        <a:pt x="370" y="1214"/>
                      </a:lnTo>
                      <a:lnTo>
                        <a:pt x="359" y="1213"/>
                      </a:lnTo>
                      <a:lnTo>
                        <a:pt x="347" y="1212"/>
                      </a:lnTo>
                      <a:lnTo>
                        <a:pt x="336" y="1209"/>
                      </a:lnTo>
                      <a:lnTo>
                        <a:pt x="324" y="1208"/>
                      </a:lnTo>
                      <a:lnTo>
                        <a:pt x="313" y="1207"/>
                      </a:lnTo>
                      <a:lnTo>
                        <a:pt x="302" y="1205"/>
                      </a:lnTo>
                      <a:lnTo>
                        <a:pt x="290" y="1204"/>
                      </a:lnTo>
                      <a:lnTo>
                        <a:pt x="278" y="1202"/>
                      </a:lnTo>
                      <a:lnTo>
                        <a:pt x="267" y="1200"/>
                      </a:lnTo>
                      <a:lnTo>
                        <a:pt x="256" y="1198"/>
                      </a:lnTo>
                      <a:lnTo>
                        <a:pt x="244" y="1195"/>
                      </a:lnTo>
                      <a:lnTo>
                        <a:pt x="235" y="1194"/>
                      </a:lnTo>
                      <a:lnTo>
                        <a:pt x="228" y="1192"/>
                      </a:lnTo>
                      <a:lnTo>
                        <a:pt x="219" y="1190"/>
                      </a:lnTo>
                      <a:lnTo>
                        <a:pt x="212" y="1189"/>
                      </a:lnTo>
                      <a:lnTo>
                        <a:pt x="203" y="1187"/>
                      </a:lnTo>
                      <a:lnTo>
                        <a:pt x="196" y="1185"/>
                      </a:lnTo>
                      <a:lnTo>
                        <a:pt x="187" y="1183"/>
                      </a:lnTo>
                      <a:lnTo>
                        <a:pt x="179" y="1181"/>
                      </a:lnTo>
                      <a:lnTo>
                        <a:pt x="163" y="1176"/>
                      </a:lnTo>
                      <a:lnTo>
                        <a:pt x="147" y="1171"/>
                      </a:lnTo>
                      <a:lnTo>
                        <a:pt x="132" y="1167"/>
                      </a:lnTo>
                      <a:lnTo>
                        <a:pt x="116" y="1161"/>
                      </a:lnTo>
                      <a:lnTo>
                        <a:pt x="100" y="1156"/>
                      </a:lnTo>
                      <a:lnTo>
                        <a:pt x="85" y="1149"/>
                      </a:lnTo>
                      <a:lnTo>
                        <a:pt x="70" y="1144"/>
                      </a:lnTo>
                      <a:lnTo>
                        <a:pt x="55" y="1138"/>
                      </a:lnTo>
                      <a:lnTo>
                        <a:pt x="40" y="1131"/>
                      </a:lnTo>
                      <a:lnTo>
                        <a:pt x="27" y="1125"/>
                      </a:lnTo>
                      <a:lnTo>
                        <a:pt x="13" y="1117"/>
                      </a:lnTo>
                      <a:lnTo>
                        <a:pt x="0" y="1111"/>
                      </a:lnTo>
                      <a:lnTo>
                        <a:pt x="126" y="785"/>
                      </a:lnTo>
                      <a:lnTo>
                        <a:pt x="134" y="791"/>
                      </a:lnTo>
                      <a:lnTo>
                        <a:pt x="143" y="798"/>
                      </a:lnTo>
                      <a:lnTo>
                        <a:pt x="151" y="803"/>
                      </a:lnTo>
                      <a:lnTo>
                        <a:pt x="160" y="809"/>
                      </a:lnTo>
                      <a:lnTo>
                        <a:pt x="169" y="816"/>
                      </a:lnTo>
                      <a:lnTo>
                        <a:pt x="178" y="822"/>
                      </a:lnTo>
                      <a:lnTo>
                        <a:pt x="187" y="828"/>
                      </a:lnTo>
                      <a:lnTo>
                        <a:pt x="197" y="834"/>
                      </a:lnTo>
                      <a:lnTo>
                        <a:pt x="207" y="839"/>
                      </a:lnTo>
                      <a:lnTo>
                        <a:pt x="216" y="846"/>
                      </a:lnTo>
                      <a:lnTo>
                        <a:pt x="226" y="851"/>
                      </a:lnTo>
                      <a:lnTo>
                        <a:pt x="235" y="856"/>
                      </a:lnTo>
                      <a:lnTo>
                        <a:pt x="246" y="862"/>
                      </a:lnTo>
                      <a:lnTo>
                        <a:pt x="256" y="867"/>
                      </a:lnTo>
                      <a:lnTo>
                        <a:pt x="266" y="871"/>
                      </a:lnTo>
                      <a:lnTo>
                        <a:pt x="277" y="877"/>
                      </a:lnTo>
                      <a:lnTo>
                        <a:pt x="288" y="881"/>
                      </a:lnTo>
                      <a:lnTo>
                        <a:pt x="298" y="884"/>
                      </a:lnTo>
                      <a:lnTo>
                        <a:pt x="309" y="889"/>
                      </a:lnTo>
                      <a:lnTo>
                        <a:pt x="320" y="892"/>
                      </a:lnTo>
                      <a:lnTo>
                        <a:pt x="331" y="895"/>
                      </a:lnTo>
                      <a:lnTo>
                        <a:pt x="342" y="898"/>
                      </a:lnTo>
                      <a:lnTo>
                        <a:pt x="354" y="900"/>
                      </a:lnTo>
                      <a:lnTo>
                        <a:pt x="364" y="901"/>
                      </a:lnTo>
                      <a:lnTo>
                        <a:pt x="376" y="904"/>
                      </a:lnTo>
                      <a:lnTo>
                        <a:pt x="388" y="905"/>
                      </a:lnTo>
                      <a:lnTo>
                        <a:pt x="400" y="905"/>
                      </a:lnTo>
                      <a:lnTo>
                        <a:pt x="411" y="905"/>
                      </a:lnTo>
                      <a:lnTo>
                        <a:pt x="423" y="905"/>
                      </a:lnTo>
                      <a:lnTo>
                        <a:pt x="436" y="904"/>
                      </a:lnTo>
                      <a:lnTo>
                        <a:pt x="448" y="902"/>
                      </a:lnTo>
                      <a:lnTo>
                        <a:pt x="459" y="900"/>
                      </a:lnTo>
                      <a:lnTo>
                        <a:pt x="465" y="899"/>
                      </a:lnTo>
                      <a:lnTo>
                        <a:pt x="470" y="898"/>
                      </a:lnTo>
                      <a:lnTo>
                        <a:pt x="474" y="896"/>
                      </a:lnTo>
                      <a:lnTo>
                        <a:pt x="478" y="895"/>
                      </a:lnTo>
                      <a:lnTo>
                        <a:pt x="484" y="893"/>
                      </a:lnTo>
                      <a:lnTo>
                        <a:pt x="488" y="891"/>
                      </a:lnTo>
                      <a:lnTo>
                        <a:pt x="491" y="889"/>
                      </a:lnTo>
                      <a:lnTo>
                        <a:pt x="495" y="886"/>
                      </a:lnTo>
                      <a:lnTo>
                        <a:pt x="500" y="883"/>
                      </a:lnTo>
                      <a:lnTo>
                        <a:pt x="503" y="881"/>
                      </a:lnTo>
                      <a:lnTo>
                        <a:pt x="506" y="878"/>
                      </a:lnTo>
                      <a:lnTo>
                        <a:pt x="509" y="874"/>
                      </a:lnTo>
                      <a:lnTo>
                        <a:pt x="513" y="870"/>
                      </a:lnTo>
                      <a:lnTo>
                        <a:pt x="516" y="867"/>
                      </a:lnTo>
                      <a:lnTo>
                        <a:pt x="519" y="863"/>
                      </a:lnTo>
                      <a:lnTo>
                        <a:pt x="521" y="859"/>
                      </a:lnTo>
                      <a:lnTo>
                        <a:pt x="523" y="854"/>
                      </a:lnTo>
                      <a:lnTo>
                        <a:pt x="525" y="849"/>
                      </a:lnTo>
                      <a:lnTo>
                        <a:pt x="526" y="845"/>
                      </a:lnTo>
                      <a:lnTo>
                        <a:pt x="527" y="840"/>
                      </a:lnTo>
                      <a:lnTo>
                        <a:pt x="527" y="836"/>
                      </a:lnTo>
                      <a:lnTo>
                        <a:pt x="527" y="831"/>
                      </a:lnTo>
                      <a:lnTo>
                        <a:pt x="527" y="827"/>
                      </a:lnTo>
                      <a:lnTo>
                        <a:pt x="527" y="822"/>
                      </a:lnTo>
                      <a:lnTo>
                        <a:pt x="526" y="818"/>
                      </a:lnTo>
                      <a:lnTo>
                        <a:pt x="525" y="814"/>
                      </a:lnTo>
                      <a:lnTo>
                        <a:pt x="524" y="810"/>
                      </a:lnTo>
                      <a:lnTo>
                        <a:pt x="522" y="806"/>
                      </a:lnTo>
                      <a:lnTo>
                        <a:pt x="521" y="803"/>
                      </a:lnTo>
                      <a:lnTo>
                        <a:pt x="519" y="801"/>
                      </a:lnTo>
                      <a:lnTo>
                        <a:pt x="517" y="798"/>
                      </a:lnTo>
                      <a:lnTo>
                        <a:pt x="515" y="796"/>
                      </a:lnTo>
                      <a:lnTo>
                        <a:pt x="509" y="791"/>
                      </a:lnTo>
                      <a:lnTo>
                        <a:pt x="505" y="788"/>
                      </a:lnTo>
                      <a:lnTo>
                        <a:pt x="500" y="785"/>
                      </a:lnTo>
                      <a:lnTo>
                        <a:pt x="493" y="782"/>
                      </a:lnTo>
                      <a:lnTo>
                        <a:pt x="487" y="778"/>
                      </a:lnTo>
                      <a:lnTo>
                        <a:pt x="482" y="776"/>
                      </a:lnTo>
                      <a:lnTo>
                        <a:pt x="474" y="774"/>
                      </a:lnTo>
                      <a:lnTo>
                        <a:pt x="468" y="772"/>
                      </a:lnTo>
                      <a:lnTo>
                        <a:pt x="461" y="770"/>
                      </a:lnTo>
                      <a:lnTo>
                        <a:pt x="454" y="768"/>
                      </a:lnTo>
                      <a:lnTo>
                        <a:pt x="448" y="767"/>
                      </a:lnTo>
                      <a:lnTo>
                        <a:pt x="440" y="764"/>
                      </a:lnTo>
                      <a:lnTo>
                        <a:pt x="433" y="763"/>
                      </a:lnTo>
                      <a:lnTo>
                        <a:pt x="426" y="762"/>
                      </a:lnTo>
                      <a:lnTo>
                        <a:pt x="419" y="761"/>
                      </a:lnTo>
                      <a:lnTo>
                        <a:pt x="412" y="760"/>
                      </a:lnTo>
                      <a:lnTo>
                        <a:pt x="399" y="759"/>
                      </a:lnTo>
                      <a:lnTo>
                        <a:pt x="385" y="757"/>
                      </a:lnTo>
                      <a:lnTo>
                        <a:pt x="371" y="755"/>
                      </a:lnTo>
                      <a:lnTo>
                        <a:pt x="357" y="753"/>
                      </a:lnTo>
                      <a:lnTo>
                        <a:pt x="343" y="750"/>
                      </a:lnTo>
                      <a:lnTo>
                        <a:pt x="329" y="747"/>
                      </a:lnTo>
                      <a:lnTo>
                        <a:pt x="315" y="744"/>
                      </a:lnTo>
                      <a:lnTo>
                        <a:pt x="302" y="740"/>
                      </a:lnTo>
                      <a:lnTo>
                        <a:pt x="289" y="737"/>
                      </a:lnTo>
                      <a:lnTo>
                        <a:pt x="275" y="732"/>
                      </a:lnTo>
                      <a:lnTo>
                        <a:pt x="262" y="728"/>
                      </a:lnTo>
                      <a:lnTo>
                        <a:pt x="249" y="724"/>
                      </a:lnTo>
                      <a:lnTo>
                        <a:pt x="237" y="719"/>
                      </a:lnTo>
                      <a:lnTo>
                        <a:pt x="224" y="713"/>
                      </a:lnTo>
                      <a:lnTo>
                        <a:pt x="212" y="708"/>
                      </a:lnTo>
                      <a:lnTo>
                        <a:pt x="200" y="701"/>
                      </a:lnTo>
                      <a:lnTo>
                        <a:pt x="189" y="695"/>
                      </a:lnTo>
                      <a:lnTo>
                        <a:pt x="177" y="689"/>
                      </a:lnTo>
                      <a:lnTo>
                        <a:pt x="166" y="681"/>
                      </a:lnTo>
                      <a:lnTo>
                        <a:pt x="154" y="674"/>
                      </a:lnTo>
                      <a:lnTo>
                        <a:pt x="145" y="666"/>
                      </a:lnTo>
                      <a:lnTo>
                        <a:pt x="134" y="659"/>
                      </a:lnTo>
                      <a:lnTo>
                        <a:pt x="125" y="650"/>
                      </a:lnTo>
                      <a:lnTo>
                        <a:pt x="116" y="640"/>
                      </a:lnTo>
                      <a:lnTo>
                        <a:pt x="106" y="631"/>
                      </a:lnTo>
                      <a:lnTo>
                        <a:pt x="98" y="621"/>
                      </a:lnTo>
                      <a:lnTo>
                        <a:pt x="91" y="612"/>
                      </a:lnTo>
                      <a:lnTo>
                        <a:pt x="83" y="601"/>
                      </a:lnTo>
                      <a:lnTo>
                        <a:pt x="77" y="589"/>
                      </a:lnTo>
                      <a:lnTo>
                        <a:pt x="70" y="578"/>
                      </a:lnTo>
                      <a:lnTo>
                        <a:pt x="64" y="566"/>
                      </a:lnTo>
                      <a:lnTo>
                        <a:pt x="59" y="554"/>
                      </a:lnTo>
                      <a:lnTo>
                        <a:pt x="54" y="543"/>
                      </a:lnTo>
                      <a:lnTo>
                        <a:pt x="51" y="531"/>
                      </a:lnTo>
                      <a:lnTo>
                        <a:pt x="48" y="521"/>
                      </a:lnTo>
                      <a:lnTo>
                        <a:pt x="45" y="509"/>
                      </a:lnTo>
                      <a:lnTo>
                        <a:pt x="43" y="498"/>
                      </a:lnTo>
                      <a:lnTo>
                        <a:pt x="40" y="486"/>
                      </a:lnTo>
                      <a:lnTo>
                        <a:pt x="38" y="475"/>
                      </a:lnTo>
                      <a:lnTo>
                        <a:pt x="37" y="464"/>
                      </a:lnTo>
                      <a:lnTo>
                        <a:pt x="37" y="452"/>
                      </a:lnTo>
                      <a:lnTo>
                        <a:pt x="36" y="440"/>
                      </a:lnTo>
                      <a:lnTo>
                        <a:pt x="36" y="430"/>
                      </a:lnTo>
                      <a:lnTo>
                        <a:pt x="36" y="418"/>
                      </a:lnTo>
                      <a:lnTo>
                        <a:pt x="37" y="406"/>
                      </a:lnTo>
                      <a:lnTo>
                        <a:pt x="38" y="394"/>
                      </a:lnTo>
                      <a:lnTo>
                        <a:pt x="39" y="384"/>
                      </a:lnTo>
                      <a:lnTo>
                        <a:pt x="40" y="372"/>
                      </a:lnTo>
                      <a:lnTo>
                        <a:pt x="43" y="361"/>
                      </a:lnTo>
                      <a:lnTo>
                        <a:pt x="45" y="350"/>
                      </a:lnTo>
                      <a:lnTo>
                        <a:pt x="48" y="339"/>
                      </a:lnTo>
                      <a:lnTo>
                        <a:pt x="50" y="328"/>
                      </a:lnTo>
                      <a:lnTo>
                        <a:pt x="53" y="317"/>
                      </a:lnTo>
                      <a:lnTo>
                        <a:pt x="56" y="307"/>
                      </a:lnTo>
                      <a:lnTo>
                        <a:pt x="61" y="296"/>
                      </a:lnTo>
                      <a:lnTo>
                        <a:pt x="64" y="285"/>
                      </a:lnTo>
                      <a:lnTo>
                        <a:pt x="68" y="276"/>
                      </a:lnTo>
                      <a:lnTo>
                        <a:pt x="72" y="266"/>
                      </a:lnTo>
                      <a:lnTo>
                        <a:pt x="78" y="255"/>
                      </a:lnTo>
                      <a:lnTo>
                        <a:pt x="82" y="246"/>
                      </a:lnTo>
                      <a:lnTo>
                        <a:pt x="87" y="237"/>
                      </a:lnTo>
                      <a:lnTo>
                        <a:pt x="93" y="228"/>
                      </a:lnTo>
                      <a:lnTo>
                        <a:pt x="98" y="219"/>
                      </a:lnTo>
                      <a:lnTo>
                        <a:pt x="104" y="211"/>
                      </a:lnTo>
                      <a:lnTo>
                        <a:pt x="112" y="199"/>
                      </a:lnTo>
                      <a:lnTo>
                        <a:pt x="121" y="187"/>
                      </a:lnTo>
                      <a:lnTo>
                        <a:pt x="130" y="175"/>
                      </a:lnTo>
                      <a:lnTo>
                        <a:pt x="140" y="165"/>
                      </a:lnTo>
                      <a:lnTo>
                        <a:pt x="150" y="154"/>
                      </a:lnTo>
                      <a:lnTo>
                        <a:pt x="160" y="144"/>
                      </a:lnTo>
                      <a:lnTo>
                        <a:pt x="170" y="135"/>
                      </a:lnTo>
                      <a:lnTo>
                        <a:pt x="181" y="125"/>
                      </a:lnTo>
                      <a:lnTo>
                        <a:pt x="193" y="115"/>
                      </a:lnTo>
                      <a:lnTo>
                        <a:pt x="205" y="107"/>
                      </a:lnTo>
                      <a:lnTo>
                        <a:pt x="215" y="98"/>
                      </a:lnTo>
                      <a:lnTo>
                        <a:pt x="228" y="90"/>
                      </a:lnTo>
                      <a:lnTo>
                        <a:pt x="240" y="82"/>
                      </a:lnTo>
                      <a:lnTo>
                        <a:pt x="253" y="75"/>
                      </a:lnTo>
                      <a:lnTo>
                        <a:pt x="265" y="68"/>
                      </a:lnTo>
                      <a:lnTo>
                        <a:pt x="278" y="61"/>
                      </a:lnTo>
                      <a:lnTo>
                        <a:pt x="291" y="55"/>
                      </a:lnTo>
                      <a:lnTo>
                        <a:pt x="305" y="49"/>
                      </a:lnTo>
                      <a:lnTo>
                        <a:pt x="319" y="44"/>
                      </a:lnTo>
                      <a:lnTo>
                        <a:pt x="332" y="38"/>
                      </a:lnTo>
                      <a:lnTo>
                        <a:pt x="346" y="33"/>
                      </a:lnTo>
                      <a:lnTo>
                        <a:pt x="360" y="29"/>
                      </a:lnTo>
                      <a:lnTo>
                        <a:pt x="374" y="24"/>
                      </a:lnTo>
                      <a:lnTo>
                        <a:pt x="389" y="20"/>
                      </a:lnTo>
                      <a:lnTo>
                        <a:pt x="404" y="17"/>
                      </a:lnTo>
                      <a:lnTo>
                        <a:pt x="419" y="14"/>
                      </a:lnTo>
                      <a:lnTo>
                        <a:pt x="434" y="11"/>
                      </a:lnTo>
                      <a:lnTo>
                        <a:pt x="449" y="7"/>
                      </a:lnTo>
                      <a:lnTo>
                        <a:pt x="464" y="5"/>
                      </a:lnTo>
                      <a:lnTo>
                        <a:pt x="478" y="4"/>
                      </a:lnTo>
                      <a:lnTo>
                        <a:pt x="494" y="2"/>
                      </a:lnTo>
                      <a:lnTo>
                        <a:pt x="509" y="1"/>
                      </a:lnTo>
                      <a:close/>
                    </a:path>
                  </a:pathLst>
                </a:custGeom>
                <a:solidFill>
                  <a:srgbClr val="FFFFFF"/>
                </a:solidFill>
                <a:ln w="9525">
                  <a:noFill/>
                  <a:round/>
                  <a:headEnd/>
                  <a:tailEnd/>
                </a:ln>
              </p:spPr>
              <p:txBody>
                <a:bodyPr/>
                <a:lstStyle/>
                <a:p>
                  <a:pPr>
                    <a:defRPr/>
                  </a:pPr>
                  <a:endParaRPr lang="en-AU" dirty="0"/>
                </a:p>
              </p:txBody>
            </p:sp>
            <p:sp>
              <p:nvSpPr>
                <p:cNvPr id="68661" name="Freeform 53"/>
                <p:cNvSpPr>
                  <a:spLocks/>
                </p:cNvSpPr>
                <p:nvPr/>
              </p:nvSpPr>
              <p:spPr bwMode="auto">
                <a:xfrm>
                  <a:off x="5522" y="293"/>
                  <a:ext cx="71" cy="90"/>
                </a:xfrm>
                <a:custGeom>
                  <a:avLst/>
                  <a:gdLst/>
                  <a:ahLst/>
                  <a:cxnLst>
                    <a:cxn ang="0">
                      <a:pos x="588" y="1"/>
                    </a:cxn>
                    <a:cxn ang="0">
                      <a:pos x="681" y="12"/>
                    </a:cxn>
                    <a:cxn ang="0">
                      <a:pos x="774" y="36"/>
                    </a:cxn>
                    <a:cxn ang="0">
                      <a:pos x="860" y="73"/>
                    </a:cxn>
                    <a:cxn ang="0">
                      <a:pos x="790" y="390"/>
                    </a:cxn>
                    <a:cxn ang="0">
                      <a:pos x="724" y="355"/>
                    </a:cxn>
                    <a:cxn ang="0">
                      <a:pos x="658" y="329"/>
                    </a:cxn>
                    <a:cxn ang="0">
                      <a:pos x="589" y="315"/>
                    </a:cxn>
                    <a:cxn ang="0">
                      <a:pos x="517" y="320"/>
                    </a:cxn>
                    <a:cxn ang="0">
                      <a:pos x="485" y="332"/>
                    </a:cxn>
                    <a:cxn ang="0">
                      <a:pos x="466" y="355"/>
                    </a:cxn>
                    <a:cxn ang="0">
                      <a:pos x="461" y="381"/>
                    </a:cxn>
                    <a:cxn ang="0">
                      <a:pos x="471" y="404"/>
                    </a:cxn>
                    <a:cxn ang="0">
                      <a:pos x="522" y="427"/>
                    </a:cxn>
                    <a:cxn ang="0">
                      <a:pos x="628" y="457"/>
                    </a:cxn>
                    <a:cxn ang="0">
                      <a:pos x="734" y="488"/>
                    </a:cxn>
                    <a:cxn ang="0">
                      <a:pos x="827" y="531"/>
                    </a:cxn>
                    <a:cxn ang="0">
                      <a:pos x="903" y="603"/>
                    </a:cxn>
                    <a:cxn ang="0">
                      <a:pos x="941" y="684"/>
                    </a:cxn>
                    <a:cxn ang="0">
                      <a:pos x="958" y="764"/>
                    </a:cxn>
                    <a:cxn ang="0">
                      <a:pos x="957" y="847"/>
                    </a:cxn>
                    <a:cxn ang="0">
                      <a:pos x="940" y="926"/>
                    </a:cxn>
                    <a:cxn ang="0">
                      <a:pos x="907" y="998"/>
                    </a:cxn>
                    <a:cxn ang="0">
                      <a:pos x="857" y="1063"/>
                    </a:cxn>
                    <a:cxn ang="0">
                      <a:pos x="798" y="1116"/>
                    </a:cxn>
                    <a:cxn ang="0">
                      <a:pos x="727" y="1157"/>
                    </a:cxn>
                    <a:cxn ang="0">
                      <a:pos x="648" y="1187"/>
                    </a:cxn>
                    <a:cxn ang="0">
                      <a:pos x="566" y="1206"/>
                    </a:cxn>
                    <a:cxn ang="0">
                      <a:pos x="485" y="1215"/>
                    </a:cxn>
                    <a:cxn ang="0">
                      <a:pos x="405" y="1216"/>
                    </a:cxn>
                    <a:cxn ang="0">
                      <a:pos x="324" y="1208"/>
                    </a:cxn>
                    <a:cxn ang="0">
                      <a:pos x="244" y="1195"/>
                    </a:cxn>
                    <a:cxn ang="0">
                      <a:pos x="188" y="1183"/>
                    </a:cxn>
                    <a:cxn ang="0">
                      <a:pos x="117" y="1161"/>
                    </a:cxn>
                    <a:cxn ang="0">
                      <a:pos x="13" y="1117"/>
                    </a:cxn>
                    <a:cxn ang="0">
                      <a:pos x="170" y="816"/>
                    </a:cxn>
                    <a:cxn ang="0">
                      <a:pos x="236" y="856"/>
                    </a:cxn>
                    <a:cxn ang="0">
                      <a:pos x="309" y="889"/>
                    </a:cxn>
                    <a:cxn ang="0">
                      <a:pos x="388" y="905"/>
                    </a:cxn>
                    <a:cxn ang="0">
                      <a:pos x="465" y="899"/>
                    </a:cxn>
                    <a:cxn ang="0">
                      <a:pos x="496" y="886"/>
                    </a:cxn>
                    <a:cxn ang="0">
                      <a:pos x="519" y="863"/>
                    </a:cxn>
                    <a:cxn ang="0">
                      <a:pos x="528" y="831"/>
                    </a:cxn>
                    <a:cxn ang="0">
                      <a:pos x="522" y="803"/>
                    </a:cxn>
                    <a:cxn ang="0">
                      <a:pos x="494" y="782"/>
                    </a:cxn>
                    <a:cxn ang="0">
                      <a:pos x="448" y="767"/>
                    </a:cxn>
                    <a:cxn ang="0">
                      <a:pos x="385" y="757"/>
                    </a:cxn>
                    <a:cxn ang="0">
                      <a:pos x="289" y="737"/>
                    </a:cxn>
                    <a:cxn ang="0">
                      <a:pos x="201" y="701"/>
                    </a:cxn>
                    <a:cxn ang="0">
                      <a:pos x="125" y="650"/>
                    </a:cxn>
                    <a:cxn ang="0">
                      <a:pos x="71" y="578"/>
                    </a:cxn>
                    <a:cxn ang="0">
                      <a:pos x="43" y="498"/>
                    </a:cxn>
                    <a:cxn ang="0">
                      <a:pos x="37" y="418"/>
                    </a:cxn>
                    <a:cxn ang="0">
                      <a:pos x="47" y="339"/>
                    </a:cxn>
                    <a:cxn ang="0">
                      <a:pos x="73" y="266"/>
                    </a:cxn>
                    <a:cxn ang="0">
                      <a:pos x="112" y="199"/>
                    </a:cxn>
                    <a:cxn ang="0">
                      <a:pos x="182" y="125"/>
                    </a:cxn>
                    <a:cxn ang="0">
                      <a:pos x="266" y="68"/>
                    </a:cxn>
                    <a:cxn ang="0">
                      <a:pos x="361" y="29"/>
                    </a:cxn>
                    <a:cxn ang="0">
                      <a:pos x="464" y="5"/>
                    </a:cxn>
                  </a:cxnLst>
                  <a:rect l="0" t="0" r="r" b="b"/>
                  <a:pathLst>
                    <a:path w="960" h="1216">
                      <a:moveTo>
                        <a:pt x="510" y="1"/>
                      </a:moveTo>
                      <a:lnTo>
                        <a:pt x="523" y="1"/>
                      </a:lnTo>
                      <a:lnTo>
                        <a:pt x="535" y="0"/>
                      </a:lnTo>
                      <a:lnTo>
                        <a:pt x="548" y="0"/>
                      </a:lnTo>
                      <a:lnTo>
                        <a:pt x="562" y="0"/>
                      </a:lnTo>
                      <a:lnTo>
                        <a:pt x="575" y="0"/>
                      </a:lnTo>
                      <a:lnTo>
                        <a:pt x="588" y="1"/>
                      </a:lnTo>
                      <a:lnTo>
                        <a:pt x="601" y="2"/>
                      </a:lnTo>
                      <a:lnTo>
                        <a:pt x="615" y="3"/>
                      </a:lnTo>
                      <a:lnTo>
                        <a:pt x="628" y="4"/>
                      </a:lnTo>
                      <a:lnTo>
                        <a:pt x="642" y="5"/>
                      </a:lnTo>
                      <a:lnTo>
                        <a:pt x="655" y="7"/>
                      </a:lnTo>
                      <a:lnTo>
                        <a:pt x="669" y="9"/>
                      </a:lnTo>
                      <a:lnTo>
                        <a:pt x="681" y="12"/>
                      </a:lnTo>
                      <a:lnTo>
                        <a:pt x="695" y="15"/>
                      </a:lnTo>
                      <a:lnTo>
                        <a:pt x="708" y="18"/>
                      </a:lnTo>
                      <a:lnTo>
                        <a:pt x="722" y="21"/>
                      </a:lnTo>
                      <a:lnTo>
                        <a:pt x="735" y="24"/>
                      </a:lnTo>
                      <a:lnTo>
                        <a:pt x="749" y="28"/>
                      </a:lnTo>
                      <a:lnTo>
                        <a:pt x="761" y="32"/>
                      </a:lnTo>
                      <a:lnTo>
                        <a:pt x="774" y="36"/>
                      </a:lnTo>
                      <a:lnTo>
                        <a:pt x="787" y="40"/>
                      </a:lnTo>
                      <a:lnTo>
                        <a:pt x="800" y="46"/>
                      </a:lnTo>
                      <a:lnTo>
                        <a:pt x="811" y="50"/>
                      </a:lnTo>
                      <a:lnTo>
                        <a:pt x="824" y="55"/>
                      </a:lnTo>
                      <a:lnTo>
                        <a:pt x="836" y="61"/>
                      </a:lnTo>
                      <a:lnTo>
                        <a:pt x="849" y="67"/>
                      </a:lnTo>
                      <a:lnTo>
                        <a:pt x="860" y="73"/>
                      </a:lnTo>
                      <a:lnTo>
                        <a:pt x="872" y="79"/>
                      </a:lnTo>
                      <a:lnTo>
                        <a:pt x="883" y="85"/>
                      </a:lnTo>
                      <a:lnTo>
                        <a:pt x="895" y="93"/>
                      </a:lnTo>
                      <a:lnTo>
                        <a:pt x="905" y="99"/>
                      </a:lnTo>
                      <a:lnTo>
                        <a:pt x="916" y="107"/>
                      </a:lnTo>
                      <a:lnTo>
                        <a:pt x="804" y="399"/>
                      </a:lnTo>
                      <a:lnTo>
                        <a:pt x="790" y="390"/>
                      </a:lnTo>
                      <a:lnTo>
                        <a:pt x="774" y="381"/>
                      </a:lnTo>
                      <a:lnTo>
                        <a:pt x="767" y="376"/>
                      </a:lnTo>
                      <a:lnTo>
                        <a:pt x="758" y="372"/>
                      </a:lnTo>
                      <a:lnTo>
                        <a:pt x="750" y="368"/>
                      </a:lnTo>
                      <a:lnTo>
                        <a:pt x="741" y="363"/>
                      </a:lnTo>
                      <a:lnTo>
                        <a:pt x="733" y="359"/>
                      </a:lnTo>
                      <a:lnTo>
                        <a:pt x="724" y="355"/>
                      </a:lnTo>
                      <a:lnTo>
                        <a:pt x="714" y="351"/>
                      </a:lnTo>
                      <a:lnTo>
                        <a:pt x="705" y="346"/>
                      </a:lnTo>
                      <a:lnTo>
                        <a:pt x="696" y="343"/>
                      </a:lnTo>
                      <a:lnTo>
                        <a:pt x="687" y="339"/>
                      </a:lnTo>
                      <a:lnTo>
                        <a:pt x="677" y="336"/>
                      </a:lnTo>
                      <a:lnTo>
                        <a:pt x="668" y="332"/>
                      </a:lnTo>
                      <a:lnTo>
                        <a:pt x="658" y="329"/>
                      </a:lnTo>
                      <a:lnTo>
                        <a:pt x="648" y="326"/>
                      </a:lnTo>
                      <a:lnTo>
                        <a:pt x="638" y="324"/>
                      </a:lnTo>
                      <a:lnTo>
                        <a:pt x="628" y="322"/>
                      </a:lnTo>
                      <a:lnTo>
                        <a:pt x="618" y="320"/>
                      </a:lnTo>
                      <a:lnTo>
                        <a:pt x="608" y="317"/>
                      </a:lnTo>
                      <a:lnTo>
                        <a:pt x="598" y="316"/>
                      </a:lnTo>
                      <a:lnTo>
                        <a:pt x="589" y="315"/>
                      </a:lnTo>
                      <a:lnTo>
                        <a:pt x="578" y="315"/>
                      </a:lnTo>
                      <a:lnTo>
                        <a:pt x="568" y="314"/>
                      </a:lnTo>
                      <a:lnTo>
                        <a:pt x="558" y="315"/>
                      </a:lnTo>
                      <a:lnTo>
                        <a:pt x="548" y="315"/>
                      </a:lnTo>
                      <a:lnTo>
                        <a:pt x="537" y="316"/>
                      </a:lnTo>
                      <a:lnTo>
                        <a:pt x="528" y="317"/>
                      </a:lnTo>
                      <a:lnTo>
                        <a:pt x="517" y="320"/>
                      </a:lnTo>
                      <a:lnTo>
                        <a:pt x="508" y="322"/>
                      </a:lnTo>
                      <a:lnTo>
                        <a:pt x="503" y="323"/>
                      </a:lnTo>
                      <a:lnTo>
                        <a:pt x="500" y="325"/>
                      </a:lnTo>
                      <a:lnTo>
                        <a:pt x="496" y="326"/>
                      </a:lnTo>
                      <a:lnTo>
                        <a:pt x="493" y="328"/>
                      </a:lnTo>
                      <a:lnTo>
                        <a:pt x="488" y="330"/>
                      </a:lnTo>
                      <a:lnTo>
                        <a:pt x="485" y="332"/>
                      </a:lnTo>
                      <a:lnTo>
                        <a:pt x="482" y="336"/>
                      </a:lnTo>
                      <a:lnTo>
                        <a:pt x="479" y="338"/>
                      </a:lnTo>
                      <a:lnTo>
                        <a:pt x="476" y="341"/>
                      </a:lnTo>
                      <a:lnTo>
                        <a:pt x="472" y="344"/>
                      </a:lnTo>
                      <a:lnTo>
                        <a:pt x="470" y="347"/>
                      </a:lnTo>
                      <a:lnTo>
                        <a:pt x="468" y="351"/>
                      </a:lnTo>
                      <a:lnTo>
                        <a:pt x="466" y="355"/>
                      </a:lnTo>
                      <a:lnTo>
                        <a:pt x="464" y="358"/>
                      </a:lnTo>
                      <a:lnTo>
                        <a:pt x="462" y="362"/>
                      </a:lnTo>
                      <a:lnTo>
                        <a:pt x="461" y="367"/>
                      </a:lnTo>
                      <a:lnTo>
                        <a:pt x="461" y="370"/>
                      </a:lnTo>
                      <a:lnTo>
                        <a:pt x="461" y="373"/>
                      </a:lnTo>
                      <a:lnTo>
                        <a:pt x="461" y="376"/>
                      </a:lnTo>
                      <a:lnTo>
                        <a:pt x="461" y="381"/>
                      </a:lnTo>
                      <a:lnTo>
                        <a:pt x="461" y="384"/>
                      </a:lnTo>
                      <a:lnTo>
                        <a:pt x="462" y="387"/>
                      </a:lnTo>
                      <a:lnTo>
                        <a:pt x="463" y="391"/>
                      </a:lnTo>
                      <a:lnTo>
                        <a:pt x="465" y="394"/>
                      </a:lnTo>
                      <a:lnTo>
                        <a:pt x="466" y="398"/>
                      </a:lnTo>
                      <a:lnTo>
                        <a:pt x="469" y="401"/>
                      </a:lnTo>
                      <a:lnTo>
                        <a:pt x="471" y="404"/>
                      </a:lnTo>
                      <a:lnTo>
                        <a:pt x="475" y="407"/>
                      </a:lnTo>
                      <a:lnTo>
                        <a:pt x="478" y="411"/>
                      </a:lnTo>
                      <a:lnTo>
                        <a:pt x="482" y="413"/>
                      </a:lnTo>
                      <a:lnTo>
                        <a:pt x="486" y="415"/>
                      </a:lnTo>
                      <a:lnTo>
                        <a:pt x="492" y="417"/>
                      </a:lnTo>
                      <a:lnTo>
                        <a:pt x="507" y="422"/>
                      </a:lnTo>
                      <a:lnTo>
                        <a:pt x="522" y="427"/>
                      </a:lnTo>
                      <a:lnTo>
                        <a:pt x="536" y="432"/>
                      </a:lnTo>
                      <a:lnTo>
                        <a:pt x="551" y="436"/>
                      </a:lnTo>
                      <a:lnTo>
                        <a:pt x="566" y="440"/>
                      </a:lnTo>
                      <a:lnTo>
                        <a:pt x="582" y="445"/>
                      </a:lnTo>
                      <a:lnTo>
                        <a:pt x="597" y="448"/>
                      </a:lnTo>
                      <a:lnTo>
                        <a:pt x="613" y="452"/>
                      </a:lnTo>
                      <a:lnTo>
                        <a:pt x="628" y="457"/>
                      </a:lnTo>
                      <a:lnTo>
                        <a:pt x="644" y="461"/>
                      </a:lnTo>
                      <a:lnTo>
                        <a:pt x="659" y="464"/>
                      </a:lnTo>
                      <a:lnTo>
                        <a:pt x="674" y="468"/>
                      </a:lnTo>
                      <a:lnTo>
                        <a:pt x="689" y="473"/>
                      </a:lnTo>
                      <a:lnTo>
                        <a:pt x="704" y="478"/>
                      </a:lnTo>
                      <a:lnTo>
                        <a:pt x="719" y="482"/>
                      </a:lnTo>
                      <a:lnTo>
                        <a:pt x="734" y="488"/>
                      </a:lnTo>
                      <a:lnTo>
                        <a:pt x="747" y="492"/>
                      </a:lnTo>
                      <a:lnTo>
                        <a:pt x="762" y="498"/>
                      </a:lnTo>
                      <a:lnTo>
                        <a:pt x="776" y="504"/>
                      </a:lnTo>
                      <a:lnTo>
                        <a:pt x="789" y="510"/>
                      </a:lnTo>
                      <a:lnTo>
                        <a:pt x="803" y="516"/>
                      </a:lnTo>
                      <a:lnTo>
                        <a:pt x="816" y="524"/>
                      </a:lnTo>
                      <a:lnTo>
                        <a:pt x="827" y="531"/>
                      </a:lnTo>
                      <a:lnTo>
                        <a:pt x="840" y="540"/>
                      </a:lnTo>
                      <a:lnTo>
                        <a:pt x="852" y="548"/>
                      </a:lnTo>
                      <a:lnTo>
                        <a:pt x="863" y="558"/>
                      </a:lnTo>
                      <a:lnTo>
                        <a:pt x="873" y="569"/>
                      </a:lnTo>
                      <a:lnTo>
                        <a:pt x="884" y="579"/>
                      </a:lnTo>
                      <a:lnTo>
                        <a:pt x="893" y="591"/>
                      </a:lnTo>
                      <a:lnTo>
                        <a:pt x="903" y="603"/>
                      </a:lnTo>
                      <a:lnTo>
                        <a:pt x="912" y="616"/>
                      </a:lnTo>
                      <a:lnTo>
                        <a:pt x="919" y="631"/>
                      </a:lnTo>
                      <a:lnTo>
                        <a:pt x="924" y="640"/>
                      </a:lnTo>
                      <a:lnTo>
                        <a:pt x="930" y="651"/>
                      </a:lnTo>
                      <a:lnTo>
                        <a:pt x="934" y="662"/>
                      </a:lnTo>
                      <a:lnTo>
                        <a:pt x="938" y="673"/>
                      </a:lnTo>
                      <a:lnTo>
                        <a:pt x="941" y="684"/>
                      </a:lnTo>
                      <a:lnTo>
                        <a:pt x="945" y="695"/>
                      </a:lnTo>
                      <a:lnTo>
                        <a:pt x="948" y="707"/>
                      </a:lnTo>
                      <a:lnTo>
                        <a:pt x="951" y="717"/>
                      </a:lnTo>
                      <a:lnTo>
                        <a:pt x="953" y="729"/>
                      </a:lnTo>
                      <a:lnTo>
                        <a:pt x="955" y="741"/>
                      </a:lnTo>
                      <a:lnTo>
                        <a:pt x="956" y="753"/>
                      </a:lnTo>
                      <a:lnTo>
                        <a:pt x="958" y="764"/>
                      </a:lnTo>
                      <a:lnTo>
                        <a:pt x="960" y="776"/>
                      </a:lnTo>
                      <a:lnTo>
                        <a:pt x="960" y="788"/>
                      </a:lnTo>
                      <a:lnTo>
                        <a:pt x="960" y="800"/>
                      </a:lnTo>
                      <a:lnTo>
                        <a:pt x="960" y="812"/>
                      </a:lnTo>
                      <a:lnTo>
                        <a:pt x="960" y="823"/>
                      </a:lnTo>
                      <a:lnTo>
                        <a:pt x="958" y="835"/>
                      </a:lnTo>
                      <a:lnTo>
                        <a:pt x="957" y="847"/>
                      </a:lnTo>
                      <a:lnTo>
                        <a:pt x="956" y="859"/>
                      </a:lnTo>
                      <a:lnTo>
                        <a:pt x="954" y="869"/>
                      </a:lnTo>
                      <a:lnTo>
                        <a:pt x="952" y="881"/>
                      </a:lnTo>
                      <a:lnTo>
                        <a:pt x="950" y="893"/>
                      </a:lnTo>
                      <a:lnTo>
                        <a:pt x="947" y="904"/>
                      </a:lnTo>
                      <a:lnTo>
                        <a:pt x="944" y="915"/>
                      </a:lnTo>
                      <a:lnTo>
                        <a:pt x="940" y="926"/>
                      </a:lnTo>
                      <a:lnTo>
                        <a:pt x="937" y="937"/>
                      </a:lnTo>
                      <a:lnTo>
                        <a:pt x="933" y="947"/>
                      </a:lnTo>
                      <a:lnTo>
                        <a:pt x="929" y="957"/>
                      </a:lnTo>
                      <a:lnTo>
                        <a:pt x="923" y="968"/>
                      </a:lnTo>
                      <a:lnTo>
                        <a:pt x="919" y="977"/>
                      </a:lnTo>
                      <a:lnTo>
                        <a:pt x="914" y="987"/>
                      </a:lnTo>
                      <a:lnTo>
                        <a:pt x="907" y="998"/>
                      </a:lnTo>
                      <a:lnTo>
                        <a:pt x="901" y="1008"/>
                      </a:lnTo>
                      <a:lnTo>
                        <a:pt x="895" y="1018"/>
                      </a:lnTo>
                      <a:lnTo>
                        <a:pt x="887" y="1028"/>
                      </a:lnTo>
                      <a:lnTo>
                        <a:pt x="881" y="1037"/>
                      </a:lnTo>
                      <a:lnTo>
                        <a:pt x="873" y="1046"/>
                      </a:lnTo>
                      <a:lnTo>
                        <a:pt x="866" y="1054"/>
                      </a:lnTo>
                      <a:lnTo>
                        <a:pt x="857" y="1063"/>
                      </a:lnTo>
                      <a:lnTo>
                        <a:pt x="850" y="1071"/>
                      </a:lnTo>
                      <a:lnTo>
                        <a:pt x="841" y="1080"/>
                      </a:lnTo>
                      <a:lnTo>
                        <a:pt x="833" y="1087"/>
                      </a:lnTo>
                      <a:lnTo>
                        <a:pt x="824" y="1095"/>
                      </a:lnTo>
                      <a:lnTo>
                        <a:pt x="816" y="1102"/>
                      </a:lnTo>
                      <a:lnTo>
                        <a:pt x="806" y="1109"/>
                      </a:lnTo>
                      <a:lnTo>
                        <a:pt x="798" y="1116"/>
                      </a:lnTo>
                      <a:lnTo>
                        <a:pt x="788" y="1123"/>
                      </a:lnTo>
                      <a:lnTo>
                        <a:pt x="778" y="1129"/>
                      </a:lnTo>
                      <a:lnTo>
                        <a:pt x="769" y="1135"/>
                      </a:lnTo>
                      <a:lnTo>
                        <a:pt x="758" y="1141"/>
                      </a:lnTo>
                      <a:lnTo>
                        <a:pt x="749" y="1146"/>
                      </a:lnTo>
                      <a:lnTo>
                        <a:pt x="738" y="1152"/>
                      </a:lnTo>
                      <a:lnTo>
                        <a:pt x="727" y="1157"/>
                      </a:lnTo>
                      <a:lnTo>
                        <a:pt x="717" y="1162"/>
                      </a:lnTo>
                      <a:lnTo>
                        <a:pt x="706" y="1167"/>
                      </a:lnTo>
                      <a:lnTo>
                        <a:pt x="694" y="1171"/>
                      </a:lnTo>
                      <a:lnTo>
                        <a:pt x="684" y="1175"/>
                      </a:lnTo>
                      <a:lnTo>
                        <a:pt x="672" y="1179"/>
                      </a:lnTo>
                      <a:lnTo>
                        <a:pt x="660" y="1184"/>
                      </a:lnTo>
                      <a:lnTo>
                        <a:pt x="648" y="1187"/>
                      </a:lnTo>
                      <a:lnTo>
                        <a:pt x="637" y="1190"/>
                      </a:lnTo>
                      <a:lnTo>
                        <a:pt x="624" y="1193"/>
                      </a:lnTo>
                      <a:lnTo>
                        <a:pt x="612" y="1197"/>
                      </a:lnTo>
                      <a:lnTo>
                        <a:pt x="600" y="1200"/>
                      </a:lnTo>
                      <a:lnTo>
                        <a:pt x="589" y="1202"/>
                      </a:lnTo>
                      <a:lnTo>
                        <a:pt x="577" y="1204"/>
                      </a:lnTo>
                      <a:lnTo>
                        <a:pt x="566" y="1206"/>
                      </a:lnTo>
                      <a:lnTo>
                        <a:pt x="555" y="1208"/>
                      </a:lnTo>
                      <a:lnTo>
                        <a:pt x="543" y="1209"/>
                      </a:lnTo>
                      <a:lnTo>
                        <a:pt x="531" y="1210"/>
                      </a:lnTo>
                      <a:lnTo>
                        <a:pt x="519" y="1213"/>
                      </a:lnTo>
                      <a:lnTo>
                        <a:pt x="509" y="1214"/>
                      </a:lnTo>
                      <a:lnTo>
                        <a:pt x="497" y="1215"/>
                      </a:lnTo>
                      <a:lnTo>
                        <a:pt x="485" y="1215"/>
                      </a:lnTo>
                      <a:lnTo>
                        <a:pt x="474" y="1216"/>
                      </a:lnTo>
                      <a:lnTo>
                        <a:pt x="462" y="1216"/>
                      </a:lnTo>
                      <a:lnTo>
                        <a:pt x="451" y="1216"/>
                      </a:lnTo>
                      <a:lnTo>
                        <a:pt x="439" y="1216"/>
                      </a:lnTo>
                      <a:lnTo>
                        <a:pt x="428" y="1216"/>
                      </a:lnTo>
                      <a:lnTo>
                        <a:pt x="416" y="1216"/>
                      </a:lnTo>
                      <a:lnTo>
                        <a:pt x="405" y="1216"/>
                      </a:lnTo>
                      <a:lnTo>
                        <a:pt x="394" y="1215"/>
                      </a:lnTo>
                      <a:lnTo>
                        <a:pt x="382" y="1214"/>
                      </a:lnTo>
                      <a:lnTo>
                        <a:pt x="370" y="1214"/>
                      </a:lnTo>
                      <a:lnTo>
                        <a:pt x="360" y="1213"/>
                      </a:lnTo>
                      <a:lnTo>
                        <a:pt x="348" y="1212"/>
                      </a:lnTo>
                      <a:lnTo>
                        <a:pt x="336" y="1209"/>
                      </a:lnTo>
                      <a:lnTo>
                        <a:pt x="324" y="1208"/>
                      </a:lnTo>
                      <a:lnTo>
                        <a:pt x="314" y="1207"/>
                      </a:lnTo>
                      <a:lnTo>
                        <a:pt x="302" y="1205"/>
                      </a:lnTo>
                      <a:lnTo>
                        <a:pt x="290" y="1204"/>
                      </a:lnTo>
                      <a:lnTo>
                        <a:pt x="279" y="1202"/>
                      </a:lnTo>
                      <a:lnTo>
                        <a:pt x="268" y="1200"/>
                      </a:lnTo>
                      <a:lnTo>
                        <a:pt x="256" y="1198"/>
                      </a:lnTo>
                      <a:lnTo>
                        <a:pt x="244" y="1195"/>
                      </a:lnTo>
                      <a:lnTo>
                        <a:pt x="236" y="1194"/>
                      </a:lnTo>
                      <a:lnTo>
                        <a:pt x="228" y="1192"/>
                      </a:lnTo>
                      <a:lnTo>
                        <a:pt x="220" y="1190"/>
                      </a:lnTo>
                      <a:lnTo>
                        <a:pt x="212" y="1189"/>
                      </a:lnTo>
                      <a:lnTo>
                        <a:pt x="204" y="1187"/>
                      </a:lnTo>
                      <a:lnTo>
                        <a:pt x="195" y="1185"/>
                      </a:lnTo>
                      <a:lnTo>
                        <a:pt x="188" y="1183"/>
                      </a:lnTo>
                      <a:lnTo>
                        <a:pt x="179" y="1181"/>
                      </a:lnTo>
                      <a:lnTo>
                        <a:pt x="172" y="1178"/>
                      </a:lnTo>
                      <a:lnTo>
                        <a:pt x="163" y="1176"/>
                      </a:lnTo>
                      <a:lnTo>
                        <a:pt x="156" y="1174"/>
                      </a:lnTo>
                      <a:lnTo>
                        <a:pt x="147" y="1171"/>
                      </a:lnTo>
                      <a:lnTo>
                        <a:pt x="131" y="1167"/>
                      </a:lnTo>
                      <a:lnTo>
                        <a:pt x="117" y="1161"/>
                      </a:lnTo>
                      <a:lnTo>
                        <a:pt x="101" y="1156"/>
                      </a:lnTo>
                      <a:lnTo>
                        <a:pt x="86" y="1149"/>
                      </a:lnTo>
                      <a:lnTo>
                        <a:pt x="71" y="1144"/>
                      </a:lnTo>
                      <a:lnTo>
                        <a:pt x="56" y="1138"/>
                      </a:lnTo>
                      <a:lnTo>
                        <a:pt x="41" y="1131"/>
                      </a:lnTo>
                      <a:lnTo>
                        <a:pt x="27" y="1125"/>
                      </a:lnTo>
                      <a:lnTo>
                        <a:pt x="13" y="1117"/>
                      </a:lnTo>
                      <a:lnTo>
                        <a:pt x="0" y="1111"/>
                      </a:lnTo>
                      <a:lnTo>
                        <a:pt x="126" y="785"/>
                      </a:lnTo>
                      <a:lnTo>
                        <a:pt x="135" y="791"/>
                      </a:lnTo>
                      <a:lnTo>
                        <a:pt x="143" y="798"/>
                      </a:lnTo>
                      <a:lnTo>
                        <a:pt x="152" y="803"/>
                      </a:lnTo>
                      <a:lnTo>
                        <a:pt x="160" y="809"/>
                      </a:lnTo>
                      <a:lnTo>
                        <a:pt x="170" y="816"/>
                      </a:lnTo>
                      <a:lnTo>
                        <a:pt x="178" y="822"/>
                      </a:lnTo>
                      <a:lnTo>
                        <a:pt x="188" y="828"/>
                      </a:lnTo>
                      <a:lnTo>
                        <a:pt x="198" y="834"/>
                      </a:lnTo>
                      <a:lnTo>
                        <a:pt x="207" y="839"/>
                      </a:lnTo>
                      <a:lnTo>
                        <a:pt x="217" y="846"/>
                      </a:lnTo>
                      <a:lnTo>
                        <a:pt x="226" y="851"/>
                      </a:lnTo>
                      <a:lnTo>
                        <a:pt x="236" y="856"/>
                      </a:lnTo>
                      <a:lnTo>
                        <a:pt x="247" y="862"/>
                      </a:lnTo>
                      <a:lnTo>
                        <a:pt x="256" y="867"/>
                      </a:lnTo>
                      <a:lnTo>
                        <a:pt x="267" y="871"/>
                      </a:lnTo>
                      <a:lnTo>
                        <a:pt x="277" y="877"/>
                      </a:lnTo>
                      <a:lnTo>
                        <a:pt x="288" y="881"/>
                      </a:lnTo>
                      <a:lnTo>
                        <a:pt x="299" y="884"/>
                      </a:lnTo>
                      <a:lnTo>
                        <a:pt x="309" y="889"/>
                      </a:lnTo>
                      <a:lnTo>
                        <a:pt x="320" y="892"/>
                      </a:lnTo>
                      <a:lnTo>
                        <a:pt x="332" y="895"/>
                      </a:lnTo>
                      <a:lnTo>
                        <a:pt x="342" y="898"/>
                      </a:lnTo>
                      <a:lnTo>
                        <a:pt x="354" y="900"/>
                      </a:lnTo>
                      <a:lnTo>
                        <a:pt x="365" y="901"/>
                      </a:lnTo>
                      <a:lnTo>
                        <a:pt x="377" y="904"/>
                      </a:lnTo>
                      <a:lnTo>
                        <a:pt x="388" y="905"/>
                      </a:lnTo>
                      <a:lnTo>
                        <a:pt x="400" y="905"/>
                      </a:lnTo>
                      <a:lnTo>
                        <a:pt x="412" y="905"/>
                      </a:lnTo>
                      <a:lnTo>
                        <a:pt x="423" y="905"/>
                      </a:lnTo>
                      <a:lnTo>
                        <a:pt x="436" y="904"/>
                      </a:lnTo>
                      <a:lnTo>
                        <a:pt x="448" y="902"/>
                      </a:lnTo>
                      <a:lnTo>
                        <a:pt x="460" y="900"/>
                      </a:lnTo>
                      <a:lnTo>
                        <a:pt x="465" y="899"/>
                      </a:lnTo>
                      <a:lnTo>
                        <a:pt x="470" y="898"/>
                      </a:lnTo>
                      <a:lnTo>
                        <a:pt x="475" y="896"/>
                      </a:lnTo>
                      <a:lnTo>
                        <a:pt x="479" y="895"/>
                      </a:lnTo>
                      <a:lnTo>
                        <a:pt x="483" y="893"/>
                      </a:lnTo>
                      <a:lnTo>
                        <a:pt x="488" y="891"/>
                      </a:lnTo>
                      <a:lnTo>
                        <a:pt x="492" y="889"/>
                      </a:lnTo>
                      <a:lnTo>
                        <a:pt x="496" y="886"/>
                      </a:lnTo>
                      <a:lnTo>
                        <a:pt x="500" y="883"/>
                      </a:lnTo>
                      <a:lnTo>
                        <a:pt x="503" y="881"/>
                      </a:lnTo>
                      <a:lnTo>
                        <a:pt x="507" y="878"/>
                      </a:lnTo>
                      <a:lnTo>
                        <a:pt x="510" y="874"/>
                      </a:lnTo>
                      <a:lnTo>
                        <a:pt x="513" y="870"/>
                      </a:lnTo>
                      <a:lnTo>
                        <a:pt x="516" y="867"/>
                      </a:lnTo>
                      <a:lnTo>
                        <a:pt x="519" y="863"/>
                      </a:lnTo>
                      <a:lnTo>
                        <a:pt x="522" y="859"/>
                      </a:lnTo>
                      <a:lnTo>
                        <a:pt x="524" y="854"/>
                      </a:lnTo>
                      <a:lnTo>
                        <a:pt x="526" y="849"/>
                      </a:lnTo>
                      <a:lnTo>
                        <a:pt x="527" y="845"/>
                      </a:lnTo>
                      <a:lnTo>
                        <a:pt x="528" y="840"/>
                      </a:lnTo>
                      <a:lnTo>
                        <a:pt x="528" y="836"/>
                      </a:lnTo>
                      <a:lnTo>
                        <a:pt x="528" y="831"/>
                      </a:lnTo>
                      <a:lnTo>
                        <a:pt x="528" y="827"/>
                      </a:lnTo>
                      <a:lnTo>
                        <a:pt x="528" y="822"/>
                      </a:lnTo>
                      <a:lnTo>
                        <a:pt x="527" y="818"/>
                      </a:lnTo>
                      <a:lnTo>
                        <a:pt x="526" y="814"/>
                      </a:lnTo>
                      <a:lnTo>
                        <a:pt x="525" y="810"/>
                      </a:lnTo>
                      <a:lnTo>
                        <a:pt x="523" y="806"/>
                      </a:lnTo>
                      <a:lnTo>
                        <a:pt x="522" y="803"/>
                      </a:lnTo>
                      <a:lnTo>
                        <a:pt x="519" y="801"/>
                      </a:lnTo>
                      <a:lnTo>
                        <a:pt x="517" y="798"/>
                      </a:lnTo>
                      <a:lnTo>
                        <a:pt x="515" y="796"/>
                      </a:lnTo>
                      <a:lnTo>
                        <a:pt x="510" y="791"/>
                      </a:lnTo>
                      <a:lnTo>
                        <a:pt x="506" y="788"/>
                      </a:lnTo>
                      <a:lnTo>
                        <a:pt x="500" y="785"/>
                      </a:lnTo>
                      <a:lnTo>
                        <a:pt x="494" y="782"/>
                      </a:lnTo>
                      <a:lnTo>
                        <a:pt x="487" y="778"/>
                      </a:lnTo>
                      <a:lnTo>
                        <a:pt x="481" y="776"/>
                      </a:lnTo>
                      <a:lnTo>
                        <a:pt x="475" y="774"/>
                      </a:lnTo>
                      <a:lnTo>
                        <a:pt x="468" y="772"/>
                      </a:lnTo>
                      <a:lnTo>
                        <a:pt x="462" y="770"/>
                      </a:lnTo>
                      <a:lnTo>
                        <a:pt x="454" y="768"/>
                      </a:lnTo>
                      <a:lnTo>
                        <a:pt x="448" y="767"/>
                      </a:lnTo>
                      <a:lnTo>
                        <a:pt x="441" y="764"/>
                      </a:lnTo>
                      <a:lnTo>
                        <a:pt x="433" y="763"/>
                      </a:lnTo>
                      <a:lnTo>
                        <a:pt x="427" y="762"/>
                      </a:lnTo>
                      <a:lnTo>
                        <a:pt x="419" y="761"/>
                      </a:lnTo>
                      <a:lnTo>
                        <a:pt x="413" y="760"/>
                      </a:lnTo>
                      <a:lnTo>
                        <a:pt x="399" y="759"/>
                      </a:lnTo>
                      <a:lnTo>
                        <a:pt x="385" y="757"/>
                      </a:lnTo>
                      <a:lnTo>
                        <a:pt x="371" y="755"/>
                      </a:lnTo>
                      <a:lnTo>
                        <a:pt x="357" y="753"/>
                      </a:lnTo>
                      <a:lnTo>
                        <a:pt x="344" y="750"/>
                      </a:lnTo>
                      <a:lnTo>
                        <a:pt x="330" y="747"/>
                      </a:lnTo>
                      <a:lnTo>
                        <a:pt x="316" y="744"/>
                      </a:lnTo>
                      <a:lnTo>
                        <a:pt x="302" y="740"/>
                      </a:lnTo>
                      <a:lnTo>
                        <a:pt x="289" y="737"/>
                      </a:lnTo>
                      <a:lnTo>
                        <a:pt x="275" y="732"/>
                      </a:lnTo>
                      <a:lnTo>
                        <a:pt x="263" y="728"/>
                      </a:lnTo>
                      <a:lnTo>
                        <a:pt x="250" y="724"/>
                      </a:lnTo>
                      <a:lnTo>
                        <a:pt x="237" y="719"/>
                      </a:lnTo>
                      <a:lnTo>
                        <a:pt x="224" y="713"/>
                      </a:lnTo>
                      <a:lnTo>
                        <a:pt x="212" y="708"/>
                      </a:lnTo>
                      <a:lnTo>
                        <a:pt x="201" y="701"/>
                      </a:lnTo>
                      <a:lnTo>
                        <a:pt x="189" y="695"/>
                      </a:lnTo>
                      <a:lnTo>
                        <a:pt x="177" y="689"/>
                      </a:lnTo>
                      <a:lnTo>
                        <a:pt x="166" y="681"/>
                      </a:lnTo>
                      <a:lnTo>
                        <a:pt x="155" y="674"/>
                      </a:lnTo>
                      <a:lnTo>
                        <a:pt x="145" y="666"/>
                      </a:lnTo>
                      <a:lnTo>
                        <a:pt x="135" y="659"/>
                      </a:lnTo>
                      <a:lnTo>
                        <a:pt x="125" y="650"/>
                      </a:lnTo>
                      <a:lnTo>
                        <a:pt x="117" y="640"/>
                      </a:lnTo>
                      <a:lnTo>
                        <a:pt x="107" y="631"/>
                      </a:lnTo>
                      <a:lnTo>
                        <a:pt x="98" y="621"/>
                      </a:lnTo>
                      <a:lnTo>
                        <a:pt x="91" y="612"/>
                      </a:lnTo>
                      <a:lnTo>
                        <a:pt x="83" y="601"/>
                      </a:lnTo>
                      <a:lnTo>
                        <a:pt x="77" y="589"/>
                      </a:lnTo>
                      <a:lnTo>
                        <a:pt x="71" y="578"/>
                      </a:lnTo>
                      <a:lnTo>
                        <a:pt x="64" y="566"/>
                      </a:lnTo>
                      <a:lnTo>
                        <a:pt x="59" y="554"/>
                      </a:lnTo>
                      <a:lnTo>
                        <a:pt x="55" y="543"/>
                      </a:lnTo>
                      <a:lnTo>
                        <a:pt x="52" y="531"/>
                      </a:lnTo>
                      <a:lnTo>
                        <a:pt x="48" y="521"/>
                      </a:lnTo>
                      <a:lnTo>
                        <a:pt x="45" y="509"/>
                      </a:lnTo>
                      <a:lnTo>
                        <a:pt x="43" y="498"/>
                      </a:lnTo>
                      <a:lnTo>
                        <a:pt x="41" y="486"/>
                      </a:lnTo>
                      <a:lnTo>
                        <a:pt x="39" y="475"/>
                      </a:lnTo>
                      <a:lnTo>
                        <a:pt x="38" y="464"/>
                      </a:lnTo>
                      <a:lnTo>
                        <a:pt x="37" y="452"/>
                      </a:lnTo>
                      <a:lnTo>
                        <a:pt x="37" y="440"/>
                      </a:lnTo>
                      <a:lnTo>
                        <a:pt x="37" y="430"/>
                      </a:lnTo>
                      <a:lnTo>
                        <a:pt x="37" y="418"/>
                      </a:lnTo>
                      <a:lnTo>
                        <a:pt x="38" y="406"/>
                      </a:lnTo>
                      <a:lnTo>
                        <a:pt x="39" y="394"/>
                      </a:lnTo>
                      <a:lnTo>
                        <a:pt x="40" y="384"/>
                      </a:lnTo>
                      <a:lnTo>
                        <a:pt x="41" y="372"/>
                      </a:lnTo>
                      <a:lnTo>
                        <a:pt x="43" y="361"/>
                      </a:lnTo>
                      <a:lnTo>
                        <a:pt x="45" y="350"/>
                      </a:lnTo>
                      <a:lnTo>
                        <a:pt x="47" y="339"/>
                      </a:lnTo>
                      <a:lnTo>
                        <a:pt x="50" y="328"/>
                      </a:lnTo>
                      <a:lnTo>
                        <a:pt x="54" y="317"/>
                      </a:lnTo>
                      <a:lnTo>
                        <a:pt x="57" y="307"/>
                      </a:lnTo>
                      <a:lnTo>
                        <a:pt x="61" y="296"/>
                      </a:lnTo>
                      <a:lnTo>
                        <a:pt x="64" y="285"/>
                      </a:lnTo>
                      <a:lnTo>
                        <a:pt x="69" y="276"/>
                      </a:lnTo>
                      <a:lnTo>
                        <a:pt x="73" y="266"/>
                      </a:lnTo>
                      <a:lnTo>
                        <a:pt x="78" y="255"/>
                      </a:lnTo>
                      <a:lnTo>
                        <a:pt x="82" y="246"/>
                      </a:lnTo>
                      <a:lnTo>
                        <a:pt x="88" y="237"/>
                      </a:lnTo>
                      <a:lnTo>
                        <a:pt x="93" y="228"/>
                      </a:lnTo>
                      <a:lnTo>
                        <a:pt x="98" y="219"/>
                      </a:lnTo>
                      <a:lnTo>
                        <a:pt x="104" y="211"/>
                      </a:lnTo>
                      <a:lnTo>
                        <a:pt x="112" y="199"/>
                      </a:lnTo>
                      <a:lnTo>
                        <a:pt x="122" y="187"/>
                      </a:lnTo>
                      <a:lnTo>
                        <a:pt x="130" y="175"/>
                      </a:lnTo>
                      <a:lnTo>
                        <a:pt x="140" y="165"/>
                      </a:lnTo>
                      <a:lnTo>
                        <a:pt x="151" y="154"/>
                      </a:lnTo>
                      <a:lnTo>
                        <a:pt x="160" y="144"/>
                      </a:lnTo>
                      <a:lnTo>
                        <a:pt x="171" y="135"/>
                      </a:lnTo>
                      <a:lnTo>
                        <a:pt x="182" y="125"/>
                      </a:lnTo>
                      <a:lnTo>
                        <a:pt x="193" y="115"/>
                      </a:lnTo>
                      <a:lnTo>
                        <a:pt x="204" y="107"/>
                      </a:lnTo>
                      <a:lnTo>
                        <a:pt x="216" y="98"/>
                      </a:lnTo>
                      <a:lnTo>
                        <a:pt x="228" y="90"/>
                      </a:lnTo>
                      <a:lnTo>
                        <a:pt x="240" y="82"/>
                      </a:lnTo>
                      <a:lnTo>
                        <a:pt x="253" y="75"/>
                      </a:lnTo>
                      <a:lnTo>
                        <a:pt x="266" y="68"/>
                      </a:lnTo>
                      <a:lnTo>
                        <a:pt x="279" y="61"/>
                      </a:lnTo>
                      <a:lnTo>
                        <a:pt x="291" y="55"/>
                      </a:lnTo>
                      <a:lnTo>
                        <a:pt x="305" y="49"/>
                      </a:lnTo>
                      <a:lnTo>
                        <a:pt x="319" y="44"/>
                      </a:lnTo>
                      <a:lnTo>
                        <a:pt x="333" y="38"/>
                      </a:lnTo>
                      <a:lnTo>
                        <a:pt x="347" y="33"/>
                      </a:lnTo>
                      <a:lnTo>
                        <a:pt x="361" y="29"/>
                      </a:lnTo>
                      <a:lnTo>
                        <a:pt x="374" y="24"/>
                      </a:lnTo>
                      <a:lnTo>
                        <a:pt x="389" y="20"/>
                      </a:lnTo>
                      <a:lnTo>
                        <a:pt x="404" y="17"/>
                      </a:lnTo>
                      <a:lnTo>
                        <a:pt x="419" y="14"/>
                      </a:lnTo>
                      <a:lnTo>
                        <a:pt x="434" y="11"/>
                      </a:lnTo>
                      <a:lnTo>
                        <a:pt x="449" y="7"/>
                      </a:lnTo>
                      <a:lnTo>
                        <a:pt x="464" y="5"/>
                      </a:lnTo>
                      <a:lnTo>
                        <a:pt x="479" y="4"/>
                      </a:lnTo>
                      <a:lnTo>
                        <a:pt x="495" y="2"/>
                      </a:lnTo>
                      <a:lnTo>
                        <a:pt x="510" y="1"/>
                      </a:lnTo>
                      <a:close/>
                    </a:path>
                  </a:pathLst>
                </a:custGeom>
                <a:solidFill>
                  <a:srgbClr val="FFFFFF"/>
                </a:solidFill>
                <a:ln w="9525">
                  <a:noFill/>
                  <a:round/>
                  <a:headEnd/>
                  <a:tailEnd/>
                </a:ln>
              </p:spPr>
              <p:txBody>
                <a:bodyPr/>
                <a:lstStyle/>
                <a:p>
                  <a:pPr>
                    <a:defRPr/>
                  </a:pPr>
                  <a:endParaRPr lang="en-AU" dirty="0"/>
                </a:p>
              </p:txBody>
            </p:sp>
          </p:grpSp>
        </p:grpSp>
        <p:sp>
          <p:nvSpPr>
            <p:cNvPr id="68662" name="Rectangle 54"/>
            <p:cNvSpPr>
              <a:spLocks noChangeArrowheads="1"/>
            </p:cNvSpPr>
            <p:nvPr userDrawn="1"/>
          </p:nvSpPr>
          <p:spPr bwMode="auto">
            <a:xfrm flipH="1">
              <a:off x="5173" y="3884"/>
              <a:ext cx="23" cy="453"/>
            </a:xfrm>
            <a:prstGeom prst="rect">
              <a:avLst/>
            </a:prstGeom>
            <a:noFill/>
            <a:ln w="9525">
              <a:noFill/>
              <a:miter lim="800000"/>
              <a:headEnd/>
              <a:tailEnd/>
            </a:ln>
            <a:effectLst/>
          </p:spPr>
          <p:txBody>
            <a:bodyPr wrap="none" anchor="ctr"/>
            <a:lstStyle/>
            <a:p>
              <a:pPr>
                <a:defRPr/>
              </a:pPr>
              <a:endParaRPr lang="en-AU" dirty="0"/>
            </a:p>
          </p:txBody>
        </p:sp>
      </p:grpSp>
      <p:pic>
        <p:nvPicPr>
          <p:cNvPr id="1043" name="Picture 62" descr="10261-C4-pics"/>
          <p:cNvPicPr>
            <a:picLocks noChangeAspect="1" noChangeArrowheads="1"/>
          </p:cNvPicPr>
          <p:nvPr/>
        </p:nvPicPr>
        <p:blipFill>
          <a:blip r:embed="rId16" cstate="print"/>
          <a:srcRect/>
          <a:stretch>
            <a:fillRect/>
          </a:stretch>
        </p:blipFill>
        <p:spPr bwMode="auto">
          <a:xfrm>
            <a:off x="7604125" y="6350"/>
            <a:ext cx="631825" cy="601663"/>
          </a:xfrm>
          <a:prstGeom prst="rect">
            <a:avLst/>
          </a:prstGeom>
          <a:noFill/>
          <a:ln w="9525">
            <a:noFill/>
            <a:miter lim="800000"/>
            <a:headEnd/>
            <a:tailEnd/>
          </a:ln>
        </p:spPr>
      </p:pic>
      <p:pic>
        <p:nvPicPr>
          <p:cNvPr id="1044" name="Picture 63" descr="10261-C4-pics"/>
          <p:cNvPicPr>
            <a:picLocks noChangeAspect="1" noChangeArrowheads="1"/>
          </p:cNvPicPr>
          <p:nvPr/>
        </p:nvPicPr>
        <p:blipFill>
          <a:blip r:embed="rId17" cstate="print"/>
          <a:srcRect/>
          <a:stretch>
            <a:fillRect/>
          </a:stretch>
        </p:blipFill>
        <p:spPr bwMode="auto">
          <a:xfrm>
            <a:off x="6964363" y="6350"/>
            <a:ext cx="641350" cy="601663"/>
          </a:xfrm>
          <a:prstGeom prst="rect">
            <a:avLst/>
          </a:prstGeom>
          <a:noFill/>
          <a:ln w="9525">
            <a:noFill/>
            <a:miter lim="800000"/>
            <a:headEnd/>
            <a:tailEnd/>
          </a:ln>
        </p:spPr>
      </p:pic>
      <p:pic>
        <p:nvPicPr>
          <p:cNvPr id="1045" name="Picture 64" descr="10261-C4-pics"/>
          <p:cNvPicPr>
            <a:picLocks noChangeAspect="1" noChangeArrowheads="1"/>
          </p:cNvPicPr>
          <p:nvPr/>
        </p:nvPicPr>
        <p:blipFill>
          <a:blip r:embed="rId18" cstate="print"/>
          <a:srcRect/>
          <a:stretch>
            <a:fillRect/>
          </a:stretch>
        </p:blipFill>
        <p:spPr bwMode="auto">
          <a:xfrm>
            <a:off x="5659438" y="6350"/>
            <a:ext cx="647700" cy="601663"/>
          </a:xfrm>
          <a:prstGeom prst="rect">
            <a:avLst/>
          </a:prstGeom>
          <a:noFill/>
          <a:ln w="9525">
            <a:noFill/>
            <a:miter lim="800000"/>
            <a:headEnd/>
            <a:tailEnd/>
          </a:ln>
        </p:spPr>
      </p:pic>
      <p:pic>
        <p:nvPicPr>
          <p:cNvPr id="1046" name="Picture 65" descr="10261-C4-pics"/>
          <p:cNvPicPr>
            <a:picLocks noChangeAspect="1" noChangeArrowheads="1"/>
          </p:cNvPicPr>
          <p:nvPr/>
        </p:nvPicPr>
        <p:blipFill>
          <a:blip r:embed="rId19" cstate="print"/>
          <a:srcRect/>
          <a:stretch>
            <a:fillRect/>
          </a:stretch>
        </p:blipFill>
        <p:spPr bwMode="auto">
          <a:xfrm>
            <a:off x="5010150" y="6350"/>
            <a:ext cx="657225" cy="601663"/>
          </a:xfrm>
          <a:prstGeom prst="rect">
            <a:avLst/>
          </a:prstGeom>
          <a:noFill/>
          <a:ln w="9525">
            <a:noFill/>
            <a:miter lim="800000"/>
            <a:headEnd/>
            <a:tailEnd/>
          </a:ln>
        </p:spPr>
      </p:pic>
      <p:pic>
        <p:nvPicPr>
          <p:cNvPr id="1047" name="Picture 66" descr="10261-C4-pics"/>
          <p:cNvPicPr>
            <a:picLocks noChangeAspect="1" noChangeArrowheads="1"/>
          </p:cNvPicPr>
          <p:nvPr/>
        </p:nvPicPr>
        <p:blipFill>
          <a:blip r:embed="rId20" cstate="print"/>
          <a:srcRect/>
          <a:stretch>
            <a:fillRect/>
          </a:stretch>
        </p:blipFill>
        <p:spPr bwMode="auto">
          <a:xfrm>
            <a:off x="6337300" y="6350"/>
            <a:ext cx="619125" cy="601663"/>
          </a:xfrm>
          <a:prstGeom prst="rect">
            <a:avLst/>
          </a:prstGeom>
          <a:noFill/>
          <a:ln w="9525">
            <a:noFill/>
            <a:miter lim="800000"/>
            <a:headEnd/>
            <a:tailEnd/>
          </a:ln>
        </p:spPr>
      </p:pic>
      <p:pic>
        <p:nvPicPr>
          <p:cNvPr id="1048" name="Picture 68" descr="108-1Sept05-100PacificHwy_line"/>
          <p:cNvPicPr>
            <a:picLocks noChangeAspect="1" noChangeArrowheads="1"/>
          </p:cNvPicPr>
          <p:nvPr/>
        </p:nvPicPr>
        <p:blipFill>
          <a:blip r:embed="rId21" cstate="print">
            <a:clrChange>
              <a:clrFrom>
                <a:srgbClr val="646464"/>
              </a:clrFrom>
              <a:clrTo>
                <a:srgbClr val="646464">
                  <a:alpha val="0"/>
                </a:srgbClr>
              </a:clrTo>
            </a:clrChange>
          </a:blip>
          <a:srcRect l="645" t="42760" r="11011" b="40738"/>
          <a:stretch>
            <a:fillRect/>
          </a:stretch>
        </p:blipFill>
        <p:spPr bwMode="auto">
          <a:xfrm>
            <a:off x="0" y="0"/>
            <a:ext cx="4992688" cy="620713"/>
          </a:xfrm>
          <a:prstGeom prst="rect">
            <a:avLst/>
          </a:prstGeom>
          <a:noFill/>
          <a:ln w="9525">
            <a:noFill/>
            <a:miter lim="800000"/>
            <a:headEnd/>
            <a:tailEnd/>
          </a:ln>
        </p:spPr>
      </p:pic>
      <p:pic>
        <p:nvPicPr>
          <p:cNvPr id="1049" name="Picture 69" descr="108-1Sept05-100PacificHwy_line"/>
          <p:cNvPicPr>
            <a:picLocks noChangeAspect="1" noChangeArrowheads="1"/>
          </p:cNvPicPr>
          <p:nvPr/>
        </p:nvPicPr>
        <p:blipFill>
          <a:blip r:embed="rId21" cstate="print">
            <a:clrChange>
              <a:clrFrom>
                <a:srgbClr val="646464"/>
              </a:clrFrom>
              <a:clrTo>
                <a:srgbClr val="646464">
                  <a:alpha val="0"/>
                </a:srgbClr>
              </a:clrTo>
            </a:clrChange>
          </a:blip>
          <a:srcRect l="84747" t="42760" r="-674" b="40738"/>
          <a:stretch>
            <a:fillRect/>
          </a:stretch>
        </p:blipFill>
        <p:spPr bwMode="auto">
          <a:xfrm>
            <a:off x="8272463" y="0"/>
            <a:ext cx="900112" cy="620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830" r:id="rId1"/>
    <p:sldLayoutId id="2147486831" r:id="rId2"/>
    <p:sldLayoutId id="2147486832" r:id="rId3"/>
    <p:sldLayoutId id="2147486759" r:id="rId4"/>
    <p:sldLayoutId id="2147486760" r:id="rId5"/>
    <p:sldLayoutId id="2147486833" r:id="rId6"/>
    <p:sldLayoutId id="2147486834" r:id="rId7"/>
    <p:sldLayoutId id="2147486761" r:id="rId8"/>
    <p:sldLayoutId id="2147486762" r:id="rId9"/>
    <p:sldLayoutId id="2147486763" r:id="rId10"/>
    <p:sldLayoutId id="2147486764" r:id="rId11"/>
    <p:sldLayoutId id="2147486765" r:id="rId12"/>
    <p:sldLayoutId id="2147486766" r:id="rId13"/>
    <p:sldLayoutId id="2147486835" r:id="rId14"/>
  </p:sldLayoutIdLst>
  <p:timing>
    <p:tnLst>
      <p:par>
        <p:cTn id="1" dur="indefinite" restart="never" nodeType="tmRoot"/>
      </p:par>
    </p:tnLst>
  </p:timing>
  <p:hf sldNum="0" hdr="0" ftr="0"/>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Verdana" pitchFamily="34" charset="0"/>
        </a:defRPr>
      </a:lvl2pPr>
      <a:lvl3pPr algn="l" rtl="0" eaLnBrk="0" fontAlgn="base" hangingPunct="0">
        <a:spcBef>
          <a:spcPct val="0"/>
        </a:spcBef>
        <a:spcAft>
          <a:spcPct val="0"/>
        </a:spcAft>
        <a:defRPr sz="2800">
          <a:solidFill>
            <a:srgbClr val="000066"/>
          </a:solidFill>
          <a:latin typeface="Verdana" pitchFamily="34" charset="0"/>
        </a:defRPr>
      </a:lvl3pPr>
      <a:lvl4pPr algn="l" rtl="0" eaLnBrk="0" fontAlgn="base" hangingPunct="0">
        <a:spcBef>
          <a:spcPct val="0"/>
        </a:spcBef>
        <a:spcAft>
          <a:spcPct val="0"/>
        </a:spcAft>
        <a:defRPr sz="2800">
          <a:solidFill>
            <a:srgbClr val="000066"/>
          </a:solidFill>
          <a:latin typeface="Verdana" pitchFamily="34" charset="0"/>
        </a:defRPr>
      </a:lvl4pPr>
      <a:lvl5pPr algn="l" rtl="0" eaLnBrk="0" fontAlgn="base" hangingPunct="0">
        <a:spcBef>
          <a:spcPct val="0"/>
        </a:spcBef>
        <a:spcAft>
          <a:spcPct val="0"/>
        </a:spcAft>
        <a:defRPr sz="2800">
          <a:solidFill>
            <a:srgbClr val="000066"/>
          </a:solidFill>
          <a:latin typeface="Verdana" pitchFamily="34" charset="0"/>
        </a:defRPr>
      </a:lvl5pPr>
      <a:lvl6pPr marL="457200" algn="l" rtl="0" eaLnBrk="1" fontAlgn="base" hangingPunct="1">
        <a:spcBef>
          <a:spcPct val="0"/>
        </a:spcBef>
        <a:spcAft>
          <a:spcPct val="0"/>
        </a:spcAft>
        <a:defRPr sz="2800">
          <a:solidFill>
            <a:srgbClr val="000066"/>
          </a:solidFill>
          <a:latin typeface="Verdana" pitchFamily="34" charset="0"/>
        </a:defRPr>
      </a:lvl6pPr>
      <a:lvl7pPr marL="914400" algn="l" rtl="0" eaLnBrk="1" fontAlgn="base" hangingPunct="1">
        <a:spcBef>
          <a:spcPct val="0"/>
        </a:spcBef>
        <a:spcAft>
          <a:spcPct val="0"/>
        </a:spcAft>
        <a:defRPr sz="2800">
          <a:solidFill>
            <a:srgbClr val="000066"/>
          </a:solidFill>
          <a:latin typeface="Verdana" pitchFamily="34" charset="0"/>
        </a:defRPr>
      </a:lvl7pPr>
      <a:lvl8pPr marL="1371600" algn="l" rtl="0" eaLnBrk="1" fontAlgn="base" hangingPunct="1">
        <a:spcBef>
          <a:spcPct val="0"/>
        </a:spcBef>
        <a:spcAft>
          <a:spcPct val="0"/>
        </a:spcAft>
        <a:defRPr sz="2800">
          <a:solidFill>
            <a:srgbClr val="000066"/>
          </a:solidFill>
          <a:latin typeface="Verdana" pitchFamily="34" charset="0"/>
        </a:defRPr>
      </a:lvl8pPr>
      <a:lvl9pPr marL="1828800" algn="l" rtl="0" eaLnBrk="1" fontAlgn="base" hangingPunct="1">
        <a:spcBef>
          <a:spcPct val="0"/>
        </a:spcBef>
        <a:spcAft>
          <a:spcPct val="0"/>
        </a:spcAft>
        <a:defRPr sz="2800">
          <a:solidFill>
            <a:srgbClr val="000066"/>
          </a:solidFill>
          <a:latin typeface="Verdana" pitchFamily="34" charset="0"/>
        </a:defRPr>
      </a:lvl9pPr>
    </p:titleStyle>
    <p:bodyStyle>
      <a:lvl1pPr marL="342900" indent="-342900" algn="l" rtl="0" eaLnBrk="0" fontAlgn="base" hangingPunct="0">
        <a:spcBef>
          <a:spcPct val="20000"/>
        </a:spcBef>
        <a:spcAft>
          <a:spcPct val="0"/>
        </a:spcAft>
        <a:buClr>
          <a:srgbClr val="000066"/>
        </a:buClr>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rgbClr val="003399"/>
        </a:buClr>
        <a:buChar char="–"/>
        <a:defRPr sz="1600">
          <a:solidFill>
            <a:schemeClr val="tx1"/>
          </a:solidFill>
          <a:latin typeface="+mn-lt"/>
        </a:defRPr>
      </a:lvl4pPr>
      <a:lvl5pPr marL="2057400" indent="-228600" algn="l" rtl="0" eaLnBrk="0" fontAlgn="base" hangingPunct="0">
        <a:spcBef>
          <a:spcPct val="20000"/>
        </a:spcBef>
        <a:spcAft>
          <a:spcPct val="0"/>
        </a:spcAft>
        <a:buClr>
          <a:srgbClr val="003399"/>
        </a:buClr>
        <a:buChar char="»"/>
        <a:defRPr sz="1400">
          <a:solidFill>
            <a:schemeClr val="tx1"/>
          </a:solidFill>
          <a:latin typeface="+mn-lt"/>
        </a:defRPr>
      </a:lvl5pPr>
      <a:lvl6pPr marL="2514600" indent="-228600" algn="l" rtl="0" eaLnBrk="1" fontAlgn="base" hangingPunct="1">
        <a:spcBef>
          <a:spcPct val="20000"/>
        </a:spcBef>
        <a:spcAft>
          <a:spcPct val="0"/>
        </a:spcAft>
        <a:buClr>
          <a:srgbClr val="003399"/>
        </a:buClr>
        <a:buChar char="»"/>
        <a:defRPr sz="1400">
          <a:solidFill>
            <a:schemeClr val="tx1"/>
          </a:solidFill>
          <a:latin typeface="+mn-lt"/>
        </a:defRPr>
      </a:lvl6pPr>
      <a:lvl7pPr marL="2971800" indent="-228600" algn="l" rtl="0" eaLnBrk="1" fontAlgn="base" hangingPunct="1">
        <a:spcBef>
          <a:spcPct val="20000"/>
        </a:spcBef>
        <a:spcAft>
          <a:spcPct val="0"/>
        </a:spcAft>
        <a:buClr>
          <a:srgbClr val="003399"/>
        </a:buClr>
        <a:buChar char="»"/>
        <a:defRPr sz="1400">
          <a:solidFill>
            <a:schemeClr val="tx1"/>
          </a:solidFill>
          <a:latin typeface="+mn-lt"/>
        </a:defRPr>
      </a:lvl7pPr>
      <a:lvl8pPr marL="3429000" indent="-228600" algn="l" rtl="0" eaLnBrk="1" fontAlgn="base" hangingPunct="1">
        <a:spcBef>
          <a:spcPct val="20000"/>
        </a:spcBef>
        <a:spcAft>
          <a:spcPct val="0"/>
        </a:spcAft>
        <a:buClr>
          <a:srgbClr val="003399"/>
        </a:buClr>
        <a:buChar char="»"/>
        <a:defRPr sz="1400">
          <a:solidFill>
            <a:schemeClr val="tx1"/>
          </a:solidFill>
          <a:latin typeface="+mn-lt"/>
        </a:defRPr>
      </a:lvl8pPr>
      <a:lvl9pPr marL="3886200" indent="-228600" algn="l" rtl="0" eaLnBrk="1" fontAlgn="base" hangingPunct="1">
        <a:spcBef>
          <a:spcPct val="20000"/>
        </a:spcBef>
        <a:spcAft>
          <a:spcPct val="0"/>
        </a:spcAft>
        <a:buClr>
          <a:srgbClr val="003399"/>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057400" y="228600"/>
            <a:ext cx="6248400" cy="12192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Rectangle 3"/>
          <p:cNvSpPr>
            <a:spLocks noGrp="1" noChangeArrowheads="1"/>
          </p:cNvSpPr>
          <p:nvPr>
            <p:ph type="body" idx="1"/>
          </p:nvPr>
        </p:nvSpPr>
        <p:spPr bwMode="auto">
          <a:xfrm>
            <a:off x="2057400" y="1905000"/>
            <a:ext cx="6400800" cy="44196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AU"/>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p>
        </p:txBody>
      </p:sp>
      <p:sp>
        <p:nvSpPr>
          <p:cNvPr id="4102" name="Rectangle 6"/>
          <p:cNvSpPr>
            <a:spLocks noGrp="1" noChangeArrowheads="1"/>
          </p:cNvSpPr>
          <p:nvPr>
            <p:ph type="sldNum" sz="quarter" idx="4"/>
          </p:nvPr>
        </p:nvSpPr>
        <p:spPr bwMode="auto">
          <a:xfrm>
            <a:off x="6988175"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34482088-8D61-477A-BA5E-A4A0CA55D164}" type="slidenum">
              <a:rPr lang="en-AU"/>
              <a:pPr>
                <a:defRPr/>
              </a:pPr>
              <a:t>‹#›</a:t>
            </a:fld>
            <a:endParaRPr lang="en-AU" dirty="0"/>
          </a:p>
        </p:txBody>
      </p:sp>
      <p:sp>
        <p:nvSpPr>
          <p:cNvPr id="4103" name="Line 7"/>
          <p:cNvSpPr>
            <a:spLocks noChangeShapeType="1"/>
          </p:cNvSpPr>
          <p:nvPr/>
        </p:nvSpPr>
        <p:spPr bwMode="auto">
          <a:xfrm>
            <a:off x="2057400" y="1628775"/>
            <a:ext cx="6254750" cy="0"/>
          </a:xfrm>
          <a:prstGeom prst="line">
            <a:avLst/>
          </a:prstGeom>
          <a:noFill/>
          <a:ln w="19050">
            <a:solidFill>
              <a:schemeClr val="folHlink"/>
            </a:solidFill>
            <a:round/>
            <a:headEnd/>
            <a:tailEnd/>
          </a:ln>
          <a:effectLst/>
        </p:spPr>
        <p:txBody>
          <a:bodyPr wrap="none" anchor="ctr"/>
          <a:lstStyle/>
          <a:p>
            <a:pPr>
              <a:defRPr/>
            </a:pPr>
            <a:endParaRPr lang="en-AU" dirty="0"/>
          </a:p>
        </p:txBody>
      </p:sp>
    </p:spTree>
  </p:cSld>
  <p:clrMap bg1="lt1" tx1="dk1" bg2="lt2" tx2="dk2" accent1="accent1" accent2="accent2" accent3="accent3" accent4="accent4" accent5="accent5" accent6="accent6" hlink="hlink" folHlink="folHlink"/>
  <p:sldLayoutIdLst>
    <p:sldLayoutId id="2147486836" r:id="rId1"/>
    <p:sldLayoutId id="2147486767" r:id="rId2"/>
    <p:sldLayoutId id="2147486768" r:id="rId3"/>
    <p:sldLayoutId id="2147486769" r:id="rId4"/>
    <p:sldLayoutId id="2147486770" r:id="rId5"/>
    <p:sldLayoutId id="2147486771" r:id="rId6"/>
    <p:sldLayoutId id="2147486772" r:id="rId7"/>
    <p:sldLayoutId id="2147486773" r:id="rId8"/>
    <p:sldLayoutId id="2147486774" r:id="rId9"/>
    <p:sldLayoutId id="2147486775" r:id="rId10"/>
    <p:sldLayoutId id="2147486776" r:id="rId11"/>
    <p:sldLayoutId id="2147486777" r:id="rId12"/>
  </p:sldLayoutIdLst>
  <p:txStyles>
    <p:titleStyle>
      <a:lvl1pPr algn="l" rtl="0" eaLnBrk="0" fontAlgn="base" hangingPunct="0">
        <a:spcBef>
          <a:spcPct val="0"/>
        </a:spcBef>
        <a:spcAft>
          <a:spcPct val="0"/>
        </a:spcAft>
        <a:defRPr sz="3000" b="1">
          <a:solidFill>
            <a:srgbClr val="FFFF00"/>
          </a:solidFill>
          <a:latin typeface="+mj-lt"/>
          <a:ea typeface="+mj-ea"/>
          <a:cs typeface="+mj-cs"/>
        </a:defRPr>
      </a:lvl1pPr>
      <a:lvl2pPr algn="l" rtl="0" eaLnBrk="0" fontAlgn="base" hangingPunct="0">
        <a:spcBef>
          <a:spcPct val="0"/>
        </a:spcBef>
        <a:spcAft>
          <a:spcPct val="0"/>
        </a:spcAft>
        <a:defRPr sz="3000" b="1">
          <a:solidFill>
            <a:srgbClr val="FFFF00"/>
          </a:solidFill>
          <a:latin typeface="Arial" charset="0"/>
        </a:defRPr>
      </a:lvl2pPr>
      <a:lvl3pPr algn="l" rtl="0" eaLnBrk="0" fontAlgn="base" hangingPunct="0">
        <a:spcBef>
          <a:spcPct val="0"/>
        </a:spcBef>
        <a:spcAft>
          <a:spcPct val="0"/>
        </a:spcAft>
        <a:defRPr sz="3000" b="1">
          <a:solidFill>
            <a:srgbClr val="FFFF00"/>
          </a:solidFill>
          <a:latin typeface="Arial" charset="0"/>
        </a:defRPr>
      </a:lvl3pPr>
      <a:lvl4pPr algn="l" rtl="0" eaLnBrk="0" fontAlgn="base" hangingPunct="0">
        <a:spcBef>
          <a:spcPct val="0"/>
        </a:spcBef>
        <a:spcAft>
          <a:spcPct val="0"/>
        </a:spcAft>
        <a:defRPr sz="3000" b="1">
          <a:solidFill>
            <a:srgbClr val="FFFF00"/>
          </a:solidFill>
          <a:latin typeface="Arial" charset="0"/>
        </a:defRPr>
      </a:lvl4pPr>
      <a:lvl5pPr algn="l" rtl="0" eaLnBrk="0" fontAlgn="base" hangingPunct="0">
        <a:spcBef>
          <a:spcPct val="0"/>
        </a:spcBef>
        <a:spcAft>
          <a:spcPct val="0"/>
        </a:spcAft>
        <a:defRPr sz="3000" b="1">
          <a:solidFill>
            <a:srgbClr val="FFFF00"/>
          </a:solidFill>
          <a:latin typeface="Arial" charset="0"/>
        </a:defRPr>
      </a:lvl5pPr>
      <a:lvl6pPr marL="457200" algn="l" rtl="0" eaLnBrk="1" fontAlgn="base" hangingPunct="1">
        <a:spcBef>
          <a:spcPct val="0"/>
        </a:spcBef>
        <a:spcAft>
          <a:spcPct val="0"/>
        </a:spcAft>
        <a:defRPr sz="3000" b="1">
          <a:solidFill>
            <a:srgbClr val="FFFF00"/>
          </a:solidFill>
          <a:latin typeface="Arial" charset="0"/>
        </a:defRPr>
      </a:lvl6pPr>
      <a:lvl7pPr marL="914400" algn="l" rtl="0" eaLnBrk="1" fontAlgn="base" hangingPunct="1">
        <a:spcBef>
          <a:spcPct val="0"/>
        </a:spcBef>
        <a:spcAft>
          <a:spcPct val="0"/>
        </a:spcAft>
        <a:defRPr sz="3000" b="1">
          <a:solidFill>
            <a:srgbClr val="FFFF00"/>
          </a:solidFill>
          <a:latin typeface="Arial" charset="0"/>
        </a:defRPr>
      </a:lvl7pPr>
      <a:lvl8pPr marL="1371600" algn="l" rtl="0" eaLnBrk="1" fontAlgn="base" hangingPunct="1">
        <a:spcBef>
          <a:spcPct val="0"/>
        </a:spcBef>
        <a:spcAft>
          <a:spcPct val="0"/>
        </a:spcAft>
        <a:defRPr sz="3000" b="1">
          <a:solidFill>
            <a:srgbClr val="FFFF00"/>
          </a:solidFill>
          <a:latin typeface="Arial" charset="0"/>
        </a:defRPr>
      </a:lvl8pPr>
      <a:lvl9pPr marL="1828800" algn="l" rtl="0" eaLnBrk="1" fontAlgn="base" hangingPunct="1">
        <a:spcBef>
          <a:spcPct val="0"/>
        </a:spcBef>
        <a:spcAft>
          <a:spcPct val="0"/>
        </a:spcAft>
        <a:defRPr sz="3000" b="1">
          <a:solidFill>
            <a:srgbClr val="FFFF00"/>
          </a:solidFill>
          <a:latin typeface="Arial" charset="0"/>
        </a:defRPr>
      </a:lvl9pPr>
    </p:titleStyle>
    <p:bodyStyle>
      <a:lvl1pPr marL="342900" indent="-342900" algn="l" rtl="0" eaLnBrk="0" fontAlgn="base" hangingPunct="0">
        <a:spcBef>
          <a:spcPts val="1200"/>
        </a:spcBef>
        <a:spcAft>
          <a:spcPts val="300"/>
        </a:spcAft>
        <a:buClr>
          <a:srgbClr val="FFFF00"/>
        </a:buClr>
        <a:buChar char="•"/>
        <a:defRPr sz="2400" b="1">
          <a:solidFill>
            <a:schemeClr val="bg1"/>
          </a:solidFill>
          <a:latin typeface="+mn-lt"/>
          <a:ea typeface="+mn-ea"/>
          <a:cs typeface="+mn-cs"/>
        </a:defRPr>
      </a:lvl1pPr>
      <a:lvl2pPr marL="742950" indent="-285750" algn="l" rtl="0" eaLnBrk="0" fontAlgn="base" hangingPunct="0">
        <a:spcBef>
          <a:spcPts val="1200"/>
        </a:spcBef>
        <a:spcAft>
          <a:spcPts val="300"/>
        </a:spcAft>
        <a:buClr>
          <a:srgbClr val="FFFF00"/>
        </a:buClr>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AU"/>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AU"/>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46380F73-7DED-47C3-97B4-C85FFBFAC517}" type="slidenum">
              <a:rPr lang="en-AU"/>
              <a:pPr>
                <a:defRPr/>
              </a:pPr>
              <a:t>‹#›</a:t>
            </a:fld>
            <a:endParaRPr lang="en-AU" dirty="0"/>
          </a:p>
        </p:txBody>
      </p:sp>
      <p:sp>
        <p:nvSpPr>
          <p:cNvPr id="6151" name="Line 7"/>
          <p:cNvSpPr>
            <a:spLocks noChangeShapeType="1"/>
          </p:cNvSpPr>
          <p:nvPr/>
        </p:nvSpPr>
        <p:spPr bwMode="auto">
          <a:xfrm>
            <a:off x="2057400" y="1628775"/>
            <a:ext cx="6254750" cy="0"/>
          </a:xfrm>
          <a:prstGeom prst="line">
            <a:avLst/>
          </a:prstGeom>
          <a:noFill/>
          <a:ln w="19050">
            <a:solidFill>
              <a:schemeClr val="folHlink"/>
            </a:solidFill>
            <a:round/>
            <a:headEnd/>
            <a:tailEnd/>
          </a:ln>
          <a:effectLst/>
        </p:spPr>
        <p:txBody>
          <a:bodyPr wrap="none" anchor="ctr"/>
          <a:lstStyle/>
          <a:p>
            <a:pPr>
              <a:defRPr/>
            </a:pPr>
            <a:endParaRPr lang="en-AU" dirty="0"/>
          </a:p>
        </p:txBody>
      </p:sp>
    </p:spTree>
  </p:cSld>
  <p:clrMap bg1="lt1" tx1="dk1" bg2="lt2" tx2="dk2" accent1="accent1" accent2="accent2" accent3="accent3" accent4="accent4" accent5="accent5" accent6="accent6" hlink="hlink" folHlink="folHlink"/>
  <p:sldLayoutIdLst>
    <p:sldLayoutId id="2147486778" r:id="rId1"/>
    <p:sldLayoutId id="2147486779" r:id="rId2"/>
    <p:sldLayoutId id="2147486780" r:id="rId3"/>
    <p:sldLayoutId id="2147486781" r:id="rId4"/>
    <p:sldLayoutId id="2147486782" r:id="rId5"/>
    <p:sldLayoutId id="2147486783" r:id="rId6"/>
    <p:sldLayoutId id="2147486784" r:id="rId7"/>
    <p:sldLayoutId id="2147486785" r:id="rId8"/>
    <p:sldLayoutId id="2147486786" r:id="rId9"/>
    <p:sldLayoutId id="2147486787" r:id="rId10"/>
    <p:sldLayoutId id="21474867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AU"/>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AU"/>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6269839-41BA-4DFC-81EF-221A71D56879}" type="slidenum">
              <a:rPr lang="en-AU"/>
              <a:pPr>
                <a:defRPr/>
              </a:pPr>
              <a:t>‹#›</a:t>
            </a:fld>
            <a:endParaRPr lang="en-AU" dirty="0"/>
          </a:p>
        </p:txBody>
      </p:sp>
      <p:sp>
        <p:nvSpPr>
          <p:cNvPr id="7175" name="Line 7"/>
          <p:cNvSpPr>
            <a:spLocks noChangeShapeType="1"/>
          </p:cNvSpPr>
          <p:nvPr/>
        </p:nvSpPr>
        <p:spPr bwMode="auto">
          <a:xfrm>
            <a:off x="2057400" y="1628775"/>
            <a:ext cx="6254750" cy="0"/>
          </a:xfrm>
          <a:prstGeom prst="line">
            <a:avLst/>
          </a:prstGeom>
          <a:noFill/>
          <a:ln w="19050">
            <a:solidFill>
              <a:schemeClr val="folHlink"/>
            </a:solidFill>
            <a:round/>
            <a:headEnd/>
            <a:tailEnd/>
          </a:ln>
          <a:effectLst/>
        </p:spPr>
        <p:txBody>
          <a:bodyPr wrap="none" anchor="ctr"/>
          <a:lstStyle/>
          <a:p>
            <a:pPr>
              <a:defRPr/>
            </a:pPr>
            <a:endParaRPr lang="en-AU" dirty="0"/>
          </a:p>
        </p:txBody>
      </p:sp>
    </p:spTree>
  </p:cSld>
  <p:clrMap bg1="lt1" tx1="dk1" bg2="lt2" tx2="dk2" accent1="accent1" accent2="accent2" accent3="accent3" accent4="accent4" accent5="accent5" accent6="accent6" hlink="hlink" folHlink="folHlink"/>
  <p:sldLayoutIdLst>
    <p:sldLayoutId id="2147486789" r:id="rId1"/>
    <p:sldLayoutId id="2147486790" r:id="rId2"/>
    <p:sldLayoutId id="2147486791" r:id="rId3"/>
    <p:sldLayoutId id="2147486792" r:id="rId4"/>
    <p:sldLayoutId id="2147486793" r:id="rId5"/>
    <p:sldLayoutId id="2147486794" r:id="rId6"/>
    <p:sldLayoutId id="2147486795" r:id="rId7"/>
    <p:sldLayoutId id="2147486796" r:id="rId8"/>
    <p:sldLayoutId id="2147486797" r:id="rId9"/>
    <p:sldLayoutId id="2147486798" r:id="rId10"/>
    <p:sldLayoutId id="2147486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6413"/>
            <a:chOff x="0" y="0"/>
            <a:chExt cx="5760" cy="4319"/>
          </a:xfrm>
        </p:grpSpPr>
        <p:sp>
          <p:nvSpPr>
            <p:cNvPr id="81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AU" dirty="0"/>
            </a:p>
          </p:txBody>
        </p:sp>
        <p:sp>
          <p:nvSpPr>
            <p:cNvPr id="81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AU" dirty="0"/>
            </a:p>
          </p:txBody>
        </p:sp>
        <p:sp>
          <p:nvSpPr>
            <p:cNvPr id="81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AU" dirty="0"/>
            </a:p>
          </p:txBody>
        </p:sp>
        <p:sp>
          <p:nvSpPr>
            <p:cNvPr id="81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AU" dirty="0"/>
            </a:p>
          </p:txBody>
        </p:sp>
        <p:sp>
          <p:nvSpPr>
            <p:cNvPr id="81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AU" dirty="0"/>
            </a:p>
          </p:txBody>
        </p:sp>
        <p:sp>
          <p:nvSpPr>
            <p:cNvPr id="82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AU" dirty="0"/>
            </a:p>
          </p:txBody>
        </p:sp>
        <p:sp>
          <p:nvSpPr>
            <p:cNvPr id="82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AU" dirty="0"/>
            </a:p>
          </p:txBody>
        </p:sp>
        <p:sp>
          <p:nvSpPr>
            <p:cNvPr id="82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AU" dirty="0"/>
            </a:p>
          </p:txBody>
        </p:sp>
        <p:sp>
          <p:nvSpPr>
            <p:cNvPr id="82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AU" dirty="0"/>
            </a:p>
          </p:txBody>
        </p:sp>
        <p:sp>
          <p:nvSpPr>
            <p:cNvPr id="82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AU" dirty="0"/>
            </a:p>
          </p:txBody>
        </p:sp>
        <p:sp>
          <p:nvSpPr>
            <p:cNvPr id="82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AU" dirty="0"/>
            </a:p>
          </p:txBody>
        </p:sp>
        <p:sp>
          <p:nvSpPr>
            <p:cNvPr id="82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AU" dirty="0"/>
            </a:p>
          </p:txBody>
        </p:sp>
        <p:sp>
          <p:nvSpPr>
            <p:cNvPr id="82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AU" dirty="0"/>
            </a:p>
          </p:txBody>
        </p:sp>
        <p:sp>
          <p:nvSpPr>
            <p:cNvPr id="82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AU" dirty="0"/>
            </a:p>
          </p:txBody>
        </p:sp>
        <p:sp>
          <p:nvSpPr>
            <p:cNvPr id="82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AU" dirty="0"/>
            </a:p>
          </p:txBody>
        </p:sp>
        <p:sp>
          <p:nvSpPr>
            <p:cNvPr id="82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AU" dirty="0"/>
            </a:p>
          </p:txBody>
        </p:sp>
        <p:sp>
          <p:nvSpPr>
            <p:cNvPr id="82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AU" dirty="0"/>
            </a:p>
          </p:txBody>
        </p:sp>
        <p:sp>
          <p:nvSpPr>
            <p:cNvPr id="82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AU" dirty="0"/>
            </a:p>
          </p:txBody>
        </p:sp>
        <p:sp>
          <p:nvSpPr>
            <p:cNvPr id="82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AU" dirty="0"/>
            </a:p>
          </p:txBody>
        </p:sp>
        <p:sp>
          <p:nvSpPr>
            <p:cNvPr id="82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AU" dirty="0"/>
            </a:p>
          </p:txBody>
        </p:sp>
        <p:sp>
          <p:nvSpPr>
            <p:cNvPr id="82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AU" dirty="0"/>
            </a:p>
          </p:txBody>
        </p:sp>
        <p:sp>
          <p:nvSpPr>
            <p:cNvPr id="82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AU" dirty="0"/>
            </a:p>
          </p:txBody>
        </p:sp>
        <p:sp>
          <p:nvSpPr>
            <p:cNvPr id="82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AU" dirty="0"/>
            </a:p>
          </p:txBody>
        </p:sp>
        <p:sp>
          <p:nvSpPr>
            <p:cNvPr id="82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AU" dirty="0"/>
            </a:p>
          </p:txBody>
        </p:sp>
        <p:sp>
          <p:nvSpPr>
            <p:cNvPr id="82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AU" dirty="0"/>
            </a:p>
          </p:txBody>
        </p:sp>
        <p:sp>
          <p:nvSpPr>
            <p:cNvPr id="82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AU" dirty="0"/>
            </a:p>
          </p:txBody>
        </p:sp>
        <p:sp>
          <p:nvSpPr>
            <p:cNvPr id="82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AU" dirty="0"/>
            </a:p>
          </p:txBody>
        </p:sp>
        <p:sp>
          <p:nvSpPr>
            <p:cNvPr id="82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AU" dirty="0"/>
            </a:p>
          </p:txBody>
        </p:sp>
        <p:sp>
          <p:nvSpPr>
            <p:cNvPr id="82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AU" dirty="0"/>
            </a:p>
          </p:txBody>
        </p:sp>
        <p:sp>
          <p:nvSpPr>
            <p:cNvPr id="82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AU" dirty="0"/>
            </a:p>
          </p:txBody>
        </p:sp>
        <p:sp>
          <p:nvSpPr>
            <p:cNvPr id="82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AU" dirty="0"/>
            </a:p>
          </p:txBody>
        </p:sp>
        <p:sp>
          <p:nvSpPr>
            <p:cNvPr id="82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AU" dirty="0"/>
            </a:p>
          </p:txBody>
        </p:sp>
        <p:sp>
          <p:nvSpPr>
            <p:cNvPr id="82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AU" dirty="0"/>
            </a:p>
          </p:txBody>
        </p:sp>
        <p:sp>
          <p:nvSpPr>
            <p:cNvPr id="82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AU" dirty="0"/>
            </a:p>
          </p:txBody>
        </p:sp>
        <p:sp>
          <p:nvSpPr>
            <p:cNvPr id="82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AU" dirty="0"/>
            </a:p>
          </p:txBody>
        </p:sp>
        <p:sp>
          <p:nvSpPr>
            <p:cNvPr id="82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AU" dirty="0"/>
            </a:p>
          </p:txBody>
        </p:sp>
        <p:grpSp>
          <p:nvGrpSpPr>
            <p:cNvPr id="5165" name="Group 39"/>
            <p:cNvGrpSpPr>
              <a:grpSpLocks/>
            </p:cNvGrpSpPr>
            <p:nvPr userDrawn="1"/>
          </p:nvGrpSpPr>
          <p:grpSpPr bwMode="auto">
            <a:xfrm>
              <a:off x="0" y="1632"/>
              <a:ext cx="5758" cy="1858"/>
              <a:chOff x="0" y="1632"/>
              <a:chExt cx="5758" cy="1858"/>
            </a:xfrm>
          </p:grpSpPr>
          <p:sp>
            <p:nvSpPr>
              <p:cNvPr id="82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AU" dirty="0"/>
              </a:p>
            </p:txBody>
          </p:sp>
          <p:sp>
            <p:nvSpPr>
              <p:cNvPr id="82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AU" dirty="0"/>
              </a:p>
            </p:txBody>
          </p:sp>
        </p:grpSp>
      </p:grpSp>
      <p:sp>
        <p:nvSpPr>
          <p:cNvPr id="823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823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AU"/>
          </a:p>
        </p:txBody>
      </p:sp>
      <p:sp>
        <p:nvSpPr>
          <p:cNvPr id="823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AU"/>
          </a:p>
        </p:txBody>
      </p:sp>
      <p:sp>
        <p:nvSpPr>
          <p:cNvPr id="823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73384250-E937-4328-8C9A-AA000983642F}" type="slidenum">
              <a:rPr lang="en-AU"/>
              <a:pPr>
                <a:defRPr/>
              </a:pPr>
              <a:t>‹#›</a:t>
            </a:fld>
            <a:endParaRPr lang="en-AU" dirty="0"/>
          </a:p>
        </p:txBody>
      </p:sp>
      <p:sp>
        <p:nvSpPr>
          <p:cNvPr id="8239" name="Line 47"/>
          <p:cNvSpPr>
            <a:spLocks noChangeShapeType="1"/>
          </p:cNvSpPr>
          <p:nvPr/>
        </p:nvSpPr>
        <p:spPr bwMode="auto">
          <a:xfrm>
            <a:off x="2057400" y="1628775"/>
            <a:ext cx="6254750" cy="0"/>
          </a:xfrm>
          <a:prstGeom prst="line">
            <a:avLst/>
          </a:prstGeom>
          <a:noFill/>
          <a:ln w="19050">
            <a:solidFill>
              <a:schemeClr val="folHlink"/>
            </a:solidFill>
            <a:round/>
            <a:headEnd/>
            <a:tailEnd/>
          </a:ln>
          <a:effectLst/>
        </p:spPr>
        <p:txBody>
          <a:bodyPr wrap="none" anchor="ctr"/>
          <a:lstStyle/>
          <a:p>
            <a:pPr>
              <a:defRPr/>
            </a:pPr>
            <a:endParaRPr lang="en-AU" dirty="0"/>
          </a:p>
        </p:txBody>
      </p:sp>
    </p:spTree>
  </p:cSld>
  <p:clrMap bg1="dk2" tx1="lt1" bg2="dk1" tx2="lt2" accent1="accent1" accent2="accent2" accent3="accent3" accent4="accent4" accent5="accent5" accent6="accent6" hlink="hlink" folHlink="folHlink"/>
  <p:sldLayoutIdLst>
    <p:sldLayoutId id="2147486837" r:id="rId1"/>
    <p:sldLayoutId id="2147486800" r:id="rId2"/>
    <p:sldLayoutId id="2147486801" r:id="rId3"/>
    <p:sldLayoutId id="2147486802" r:id="rId4"/>
    <p:sldLayoutId id="2147486803" r:id="rId5"/>
    <p:sldLayoutId id="2147486804" r:id="rId6"/>
    <p:sldLayoutId id="2147486805" r:id="rId7"/>
    <p:sldLayoutId id="2147486806" r:id="rId8"/>
    <p:sldLayoutId id="2147486807" r:id="rId9"/>
    <p:sldLayoutId id="2147486808" r:id="rId10"/>
    <p:sldLayoutId id="214748680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AU"/>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AU"/>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FE58CC8E-9E12-4484-A1BC-16CF01183DDF}" type="slidenum">
              <a:rPr lang="en-AU"/>
              <a:pPr>
                <a:defRPr/>
              </a:pPr>
              <a:t>‹#›</a:t>
            </a:fld>
            <a:endParaRPr lang="en-AU" dirty="0"/>
          </a:p>
        </p:txBody>
      </p:sp>
      <p:sp>
        <p:nvSpPr>
          <p:cNvPr id="10247" name="Line 7"/>
          <p:cNvSpPr>
            <a:spLocks noChangeShapeType="1"/>
          </p:cNvSpPr>
          <p:nvPr/>
        </p:nvSpPr>
        <p:spPr bwMode="auto">
          <a:xfrm>
            <a:off x="2057400" y="1628775"/>
            <a:ext cx="6254750" cy="0"/>
          </a:xfrm>
          <a:prstGeom prst="line">
            <a:avLst/>
          </a:prstGeom>
          <a:noFill/>
          <a:ln w="19050">
            <a:solidFill>
              <a:schemeClr val="folHlink"/>
            </a:solidFill>
            <a:round/>
            <a:headEnd/>
            <a:tailEnd/>
          </a:ln>
          <a:effectLst/>
        </p:spPr>
        <p:txBody>
          <a:bodyPr wrap="none" anchor="ctr"/>
          <a:lstStyle/>
          <a:p>
            <a:pPr>
              <a:defRPr/>
            </a:pPr>
            <a:endParaRPr lang="en-AU" dirty="0"/>
          </a:p>
        </p:txBody>
      </p:sp>
    </p:spTree>
  </p:cSld>
  <p:clrMap bg1="lt1" tx1="dk1" bg2="lt2" tx2="dk2" accent1="accent1" accent2="accent2" accent3="accent3" accent4="accent4" accent5="accent5" accent6="accent6" hlink="hlink" folHlink="folHlink"/>
  <p:sldLayoutIdLst>
    <p:sldLayoutId id="2147486810" r:id="rId1"/>
    <p:sldLayoutId id="2147486811" r:id="rId2"/>
    <p:sldLayoutId id="2147486812" r:id="rId3"/>
    <p:sldLayoutId id="2147486813" r:id="rId4"/>
    <p:sldLayoutId id="2147486814" r:id="rId5"/>
    <p:sldLayoutId id="2147486815" r:id="rId6"/>
    <p:sldLayoutId id="2147486816" r:id="rId7"/>
    <p:sldLayoutId id="2147486817" r:id="rId8"/>
    <p:sldLayoutId id="2147486818" r:id="rId9"/>
    <p:sldLayoutId id="2147486819" r:id="rId10"/>
    <p:sldLayoutId id="21474868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0" y="0"/>
            <a:ext cx="9144000" cy="627063"/>
          </a:xfrm>
          <a:prstGeom prst="rect">
            <a:avLst/>
          </a:prstGeom>
          <a:solidFill>
            <a:schemeClr val="bg2"/>
          </a:solidFill>
          <a:ln w="9525">
            <a:noFill/>
            <a:miter lim="800000"/>
            <a:headEnd/>
            <a:tailEnd/>
          </a:ln>
          <a:effectLst/>
        </p:spPr>
        <p:txBody>
          <a:bodyPr wrap="none" anchor="ctr"/>
          <a:lstStyle/>
          <a:p>
            <a:pPr>
              <a:defRPr/>
            </a:pPr>
            <a:endParaRPr lang="en-AU" dirty="0"/>
          </a:p>
        </p:txBody>
      </p:sp>
      <p:sp>
        <p:nvSpPr>
          <p:cNvPr id="131075" name="Rectangle 3"/>
          <p:cNvSpPr>
            <a:spLocks noChangeArrowheads="1"/>
          </p:cNvSpPr>
          <p:nvPr/>
        </p:nvSpPr>
        <p:spPr bwMode="auto">
          <a:xfrm>
            <a:off x="0" y="6637338"/>
            <a:ext cx="9144000" cy="247650"/>
          </a:xfrm>
          <a:prstGeom prst="rect">
            <a:avLst/>
          </a:prstGeom>
          <a:solidFill>
            <a:srgbClr val="003399"/>
          </a:solidFill>
          <a:ln w="9525">
            <a:noFill/>
            <a:miter lim="800000"/>
            <a:headEnd/>
            <a:tailEnd/>
          </a:ln>
          <a:effectLst/>
        </p:spPr>
        <p:txBody>
          <a:bodyPr wrap="none" anchor="ctr"/>
          <a:lstStyle/>
          <a:p>
            <a:pPr>
              <a:defRPr/>
            </a:pPr>
            <a:endParaRPr lang="en-AU" dirty="0"/>
          </a:p>
        </p:txBody>
      </p:sp>
      <p:sp>
        <p:nvSpPr>
          <p:cNvPr id="7172" name="Rectangle 4"/>
          <p:cNvSpPr>
            <a:spLocks noGrp="1" noChangeArrowheads="1"/>
          </p:cNvSpPr>
          <p:nvPr>
            <p:ph type="title"/>
          </p:nvPr>
        </p:nvSpPr>
        <p:spPr bwMode="auto">
          <a:xfrm>
            <a:off x="323850" y="620713"/>
            <a:ext cx="8569325" cy="10683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smtClean="0"/>
          </a:p>
        </p:txBody>
      </p:sp>
      <p:sp>
        <p:nvSpPr>
          <p:cNvPr id="7173" name="Rectangle 5"/>
          <p:cNvSpPr>
            <a:spLocks noGrp="1" noChangeArrowheads="1"/>
          </p:cNvSpPr>
          <p:nvPr>
            <p:ph type="body" idx="1"/>
          </p:nvPr>
        </p:nvSpPr>
        <p:spPr bwMode="auto">
          <a:xfrm>
            <a:off x="323850" y="1689100"/>
            <a:ext cx="8569325" cy="433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31078" name="Rectangle 6"/>
          <p:cNvSpPr>
            <a:spLocks noGrp="1" noChangeArrowheads="1"/>
          </p:cNvSpPr>
          <p:nvPr>
            <p:ph type="dt" sz="half" idx="2"/>
          </p:nvPr>
        </p:nvSpPr>
        <p:spPr bwMode="auto">
          <a:xfrm>
            <a:off x="723900" y="6624638"/>
            <a:ext cx="3059113"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solidFill>
                  <a:schemeClr val="bg1"/>
                </a:solidFill>
                <a:latin typeface="+mn-lt"/>
              </a:defRPr>
            </a:lvl1pPr>
          </a:lstStyle>
          <a:p>
            <a:pPr>
              <a:defRPr/>
            </a:pPr>
            <a:r>
              <a:rPr lang="en-AU"/>
              <a:t>| Presentation to Japanese Company 1</a:t>
            </a:r>
          </a:p>
        </p:txBody>
      </p:sp>
      <p:sp>
        <p:nvSpPr>
          <p:cNvPr id="131079" name="Rectangle 7"/>
          <p:cNvSpPr>
            <a:spLocks noGrp="1" noChangeArrowheads="1"/>
          </p:cNvSpPr>
          <p:nvPr>
            <p:ph type="ftr" sz="quarter" idx="3"/>
          </p:nvPr>
        </p:nvSpPr>
        <p:spPr bwMode="auto">
          <a:xfrm>
            <a:off x="6516688" y="6635750"/>
            <a:ext cx="10795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a:defRPr/>
            </a:pPr>
            <a:endParaRPr lang="en-AU"/>
          </a:p>
        </p:txBody>
      </p:sp>
      <p:sp>
        <p:nvSpPr>
          <p:cNvPr id="131080" name="Rectangle 8"/>
          <p:cNvSpPr>
            <a:spLocks noGrp="1" noChangeArrowheads="1"/>
          </p:cNvSpPr>
          <p:nvPr>
            <p:ph type="sldNum" sz="quarter" idx="4"/>
          </p:nvPr>
        </p:nvSpPr>
        <p:spPr bwMode="auto">
          <a:xfrm>
            <a:off x="7596188" y="6635750"/>
            <a:ext cx="61595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pPr>
              <a:defRPr/>
            </a:pPr>
            <a:fld id="{64D6281C-800F-48C8-A3A5-508CF6D01AD7}" type="slidenum">
              <a:rPr lang="en-AU"/>
              <a:pPr>
                <a:defRPr/>
              </a:pPr>
              <a:t>‹#›</a:t>
            </a:fld>
            <a:endParaRPr lang="en-AU" dirty="0"/>
          </a:p>
        </p:txBody>
      </p:sp>
      <p:grpSp>
        <p:nvGrpSpPr>
          <p:cNvPr id="7177" name="Group 9"/>
          <p:cNvGrpSpPr>
            <a:grpSpLocks/>
          </p:cNvGrpSpPr>
          <p:nvPr/>
        </p:nvGrpSpPr>
        <p:grpSpPr bwMode="auto">
          <a:xfrm>
            <a:off x="8212138" y="6159500"/>
            <a:ext cx="931862" cy="725488"/>
            <a:chOff x="5173" y="3880"/>
            <a:chExt cx="587" cy="457"/>
          </a:xfrm>
        </p:grpSpPr>
        <p:sp>
          <p:nvSpPr>
            <p:cNvPr id="131082" name="Rectangle 10"/>
            <p:cNvSpPr>
              <a:spLocks noChangeArrowheads="1"/>
            </p:cNvSpPr>
            <p:nvPr userDrawn="1"/>
          </p:nvSpPr>
          <p:spPr bwMode="auto">
            <a:xfrm flipH="1">
              <a:off x="5193" y="3883"/>
              <a:ext cx="567" cy="453"/>
            </a:xfrm>
            <a:prstGeom prst="rect">
              <a:avLst/>
            </a:prstGeom>
            <a:solidFill>
              <a:schemeClr val="bg1"/>
            </a:solidFill>
            <a:ln w="9525">
              <a:noFill/>
              <a:miter lim="800000"/>
              <a:headEnd/>
              <a:tailEnd/>
            </a:ln>
            <a:effectLst/>
          </p:spPr>
          <p:txBody>
            <a:bodyPr wrap="none" anchor="ctr"/>
            <a:lstStyle/>
            <a:p>
              <a:pPr>
                <a:defRPr/>
              </a:pPr>
              <a:endParaRPr lang="en-AU" dirty="0"/>
            </a:p>
          </p:txBody>
        </p:sp>
        <p:grpSp>
          <p:nvGrpSpPr>
            <p:cNvPr id="7213" name="Group 11"/>
            <p:cNvGrpSpPr>
              <a:grpSpLocks/>
            </p:cNvGrpSpPr>
            <p:nvPr userDrawn="1"/>
          </p:nvGrpSpPr>
          <p:grpSpPr bwMode="auto">
            <a:xfrm>
              <a:off x="5248" y="3880"/>
              <a:ext cx="454" cy="428"/>
              <a:chOff x="5103" y="73"/>
              <a:chExt cx="544" cy="512"/>
            </a:xfrm>
          </p:grpSpPr>
          <p:sp>
            <p:nvSpPr>
              <p:cNvPr id="131084" name="Freeform 12"/>
              <p:cNvSpPr>
                <a:spLocks/>
              </p:cNvSpPr>
              <p:nvPr/>
            </p:nvSpPr>
            <p:spPr bwMode="auto">
              <a:xfrm>
                <a:off x="5103" y="73"/>
                <a:ext cx="544" cy="438"/>
              </a:xfrm>
              <a:custGeom>
                <a:avLst/>
                <a:gdLst/>
                <a:ahLst/>
                <a:cxnLst>
                  <a:cxn ang="0">
                    <a:pos x="0" y="3182"/>
                  </a:cxn>
                  <a:cxn ang="0">
                    <a:pos x="2660" y="1017"/>
                  </a:cxn>
                  <a:cxn ang="0">
                    <a:pos x="3611" y="1017"/>
                  </a:cxn>
                  <a:cxn ang="0">
                    <a:pos x="3611" y="1686"/>
                  </a:cxn>
                  <a:cxn ang="0">
                    <a:pos x="4559" y="1686"/>
                  </a:cxn>
                  <a:cxn ang="0">
                    <a:pos x="4559" y="0"/>
                  </a:cxn>
                  <a:cxn ang="0">
                    <a:pos x="7314" y="3371"/>
                  </a:cxn>
                  <a:cxn ang="0">
                    <a:pos x="5883" y="5885"/>
                  </a:cxn>
                  <a:cxn ang="0">
                    <a:pos x="4371" y="5885"/>
                  </a:cxn>
                  <a:cxn ang="0">
                    <a:pos x="3643" y="5123"/>
                  </a:cxn>
                  <a:cxn ang="0">
                    <a:pos x="1709" y="5123"/>
                  </a:cxn>
                  <a:cxn ang="0">
                    <a:pos x="791" y="5791"/>
                  </a:cxn>
                  <a:cxn ang="0">
                    <a:pos x="0" y="3182"/>
                  </a:cxn>
                </a:cxnLst>
                <a:rect l="0" t="0" r="r" b="b"/>
                <a:pathLst>
                  <a:path w="7314" h="5885">
                    <a:moveTo>
                      <a:pt x="0" y="3182"/>
                    </a:moveTo>
                    <a:lnTo>
                      <a:pt x="2660" y="1017"/>
                    </a:lnTo>
                    <a:lnTo>
                      <a:pt x="3611" y="1017"/>
                    </a:lnTo>
                    <a:lnTo>
                      <a:pt x="3611" y="1686"/>
                    </a:lnTo>
                    <a:lnTo>
                      <a:pt x="4559" y="1686"/>
                    </a:lnTo>
                    <a:lnTo>
                      <a:pt x="4559" y="0"/>
                    </a:lnTo>
                    <a:lnTo>
                      <a:pt x="7314" y="3371"/>
                    </a:lnTo>
                    <a:lnTo>
                      <a:pt x="5883" y="5885"/>
                    </a:lnTo>
                    <a:lnTo>
                      <a:pt x="4371" y="5885"/>
                    </a:lnTo>
                    <a:lnTo>
                      <a:pt x="3643" y="5123"/>
                    </a:lnTo>
                    <a:lnTo>
                      <a:pt x="1709" y="5123"/>
                    </a:lnTo>
                    <a:lnTo>
                      <a:pt x="791" y="5791"/>
                    </a:lnTo>
                    <a:lnTo>
                      <a:pt x="0" y="3182"/>
                    </a:lnTo>
                    <a:close/>
                  </a:path>
                </a:pathLst>
              </a:custGeom>
              <a:solidFill>
                <a:srgbClr val="003399"/>
              </a:solidFill>
              <a:ln w="9525">
                <a:noFill/>
                <a:round/>
                <a:headEnd/>
                <a:tailEnd/>
              </a:ln>
            </p:spPr>
            <p:txBody>
              <a:bodyPr/>
              <a:lstStyle/>
              <a:p>
                <a:pPr>
                  <a:defRPr/>
                </a:pPr>
                <a:endParaRPr lang="en-AU" dirty="0"/>
              </a:p>
            </p:txBody>
          </p:sp>
          <p:sp>
            <p:nvSpPr>
              <p:cNvPr id="131085" name="Freeform 13"/>
              <p:cNvSpPr>
                <a:spLocks/>
              </p:cNvSpPr>
              <p:nvPr/>
            </p:nvSpPr>
            <p:spPr bwMode="auto">
              <a:xfrm>
                <a:off x="5439" y="522"/>
                <a:ext cx="97" cy="63"/>
              </a:xfrm>
              <a:custGeom>
                <a:avLst/>
                <a:gdLst/>
                <a:ahLst/>
                <a:cxnLst>
                  <a:cxn ang="0">
                    <a:pos x="0" y="0"/>
                  </a:cxn>
                  <a:cxn ang="0">
                    <a:pos x="1281" y="0"/>
                  </a:cxn>
                  <a:cxn ang="0">
                    <a:pos x="793" y="846"/>
                  </a:cxn>
                  <a:cxn ang="0">
                    <a:pos x="0" y="0"/>
                  </a:cxn>
                </a:cxnLst>
                <a:rect l="0" t="0" r="r" b="b"/>
                <a:pathLst>
                  <a:path w="1281" h="846">
                    <a:moveTo>
                      <a:pt x="0" y="0"/>
                    </a:moveTo>
                    <a:lnTo>
                      <a:pt x="1281" y="0"/>
                    </a:lnTo>
                    <a:lnTo>
                      <a:pt x="793" y="846"/>
                    </a:lnTo>
                    <a:lnTo>
                      <a:pt x="0" y="0"/>
                    </a:lnTo>
                    <a:close/>
                  </a:path>
                </a:pathLst>
              </a:custGeom>
              <a:solidFill>
                <a:srgbClr val="003399"/>
              </a:solidFill>
              <a:ln w="9525">
                <a:noFill/>
                <a:round/>
                <a:headEnd/>
                <a:tailEnd/>
              </a:ln>
            </p:spPr>
            <p:txBody>
              <a:bodyPr/>
              <a:lstStyle/>
              <a:p>
                <a:pPr>
                  <a:defRPr/>
                </a:pPr>
                <a:endParaRPr lang="en-AU" dirty="0"/>
              </a:p>
            </p:txBody>
          </p:sp>
          <p:grpSp>
            <p:nvGrpSpPr>
              <p:cNvPr id="7217" name="Group 14"/>
              <p:cNvGrpSpPr>
                <a:grpSpLocks/>
              </p:cNvGrpSpPr>
              <p:nvPr/>
            </p:nvGrpSpPr>
            <p:grpSpPr bwMode="auto">
              <a:xfrm>
                <a:off x="5157" y="293"/>
                <a:ext cx="436" cy="90"/>
                <a:chOff x="5157" y="293"/>
                <a:chExt cx="436" cy="90"/>
              </a:xfrm>
            </p:grpSpPr>
            <p:sp>
              <p:nvSpPr>
                <p:cNvPr id="131087" name="Freeform 15"/>
                <p:cNvSpPr>
                  <a:spLocks/>
                </p:cNvSpPr>
                <p:nvPr/>
              </p:nvSpPr>
              <p:spPr bwMode="auto">
                <a:xfrm>
                  <a:off x="5375" y="294"/>
                  <a:ext cx="59" cy="86"/>
                </a:xfrm>
                <a:custGeom>
                  <a:avLst/>
                  <a:gdLst/>
                  <a:ahLst/>
                  <a:cxnLst>
                    <a:cxn ang="0">
                      <a:pos x="785" y="0"/>
                    </a:cxn>
                    <a:cxn ang="0">
                      <a:pos x="785" y="318"/>
                    </a:cxn>
                    <a:cxn ang="0">
                      <a:pos x="423" y="318"/>
                    </a:cxn>
                    <a:cxn ang="0">
                      <a:pos x="423" y="433"/>
                    </a:cxn>
                    <a:cxn ang="0">
                      <a:pos x="754" y="433"/>
                    </a:cxn>
                    <a:cxn ang="0">
                      <a:pos x="754" y="737"/>
                    </a:cxn>
                    <a:cxn ang="0">
                      <a:pos x="423" y="737"/>
                    </a:cxn>
                    <a:cxn ang="0">
                      <a:pos x="423" y="856"/>
                    </a:cxn>
                    <a:cxn ang="0">
                      <a:pos x="798" y="856"/>
                    </a:cxn>
                    <a:cxn ang="0">
                      <a:pos x="798" y="1176"/>
                    </a:cxn>
                    <a:cxn ang="0">
                      <a:pos x="0" y="1176"/>
                    </a:cxn>
                    <a:cxn ang="0">
                      <a:pos x="0" y="0"/>
                    </a:cxn>
                    <a:cxn ang="0">
                      <a:pos x="785" y="0"/>
                    </a:cxn>
                  </a:cxnLst>
                  <a:rect l="0" t="0" r="r" b="b"/>
                  <a:pathLst>
                    <a:path w="798" h="1176">
                      <a:moveTo>
                        <a:pt x="785" y="0"/>
                      </a:moveTo>
                      <a:lnTo>
                        <a:pt x="785" y="318"/>
                      </a:lnTo>
                      <a:lnTo>
                        <a:pt x="423" y="318"/>
                      </a:lnTo>
                      <a:lnTo>
                        <a:pt x="423" y="433"/>
                      </a:lnTo>
                      <a:lnTo>
                        <a:pt x="754" y="433"/>
                      </a:lnTo>
                      <a:lnTo>
                        <a:pt x="754" y="737"/>
                      </a:lnTo>
                      <a:lnTo>
                        <a:pt x="423" y="737"/>
                      </a:lnTo>
                      <a:lnTo>
                        <a:pt x="423" y="856"/>
                      </a:lnTo>
                      <a:lnTo>
                        <a:pt x="798" y="856"/>
                      </a:lnTo>
                      <a:lnTo>
                        <a:pt x="798" y="1176"/>
                      </a:lnTo>
                      <a:lnTo>
                        <a:pt x="0" y="1176"/>
                      </a:lnTo>
                      <a:lnTo>
                        <a:pt x="0" y="0"/>
                      </a:lnTo>
                      <a:lnTo>
                        <a:pt x="785" y="0"/>
                      </a:lnTo>
                      <a:close/>
                    </a:path>
                  </a:pathLst>
                </a:custGeom>
                <a:solidFill>
                  <a:srgbClr val="FFFFFF"/>
                </a:solidFill>
                <a:ln w="9525">
                  <a:noFill/>
                  <a:round/>
                  <a:headEnd/>
                  <a:tailEnd/>
                </a:ln>
              </p:spPr>
              <p:txBody>
                <a:bodyPr/>
                <a:lstStyle/>
                <a:p>
                  <a:pPr>
                    <a:defRPr/>
                  </a:pPr>
                  <a:endParaRPr lang="en-AU" dirty="0"/>
                </a:p>
              </p:txBody>
            </p:sp>
            <p:sp>
              <p:nvSpPr>
                <p:cNvPr id="131088" name="Rectangle 16"/>
                <p:cNvSpPr>
                  <a:spLocks noChangeArrowheads="1"/>
                </p:cNvSpPr>
                <p:nvPr/>
              </p:nvSpPr>
              <p:spPr bwMode="auto">
                <a:xfrm>
                  <a:off x="5328" y="294"/>
                  <a:ext cx="31" cy="86"/>
                </a:xfrm>
                <a:prstGeom prst="rect">
                  <a:avLst/>
                </a:prstGeom>
                <a:solidFill>
                  <a:srgbClr val="FFFFFF"/>
                </a:solidFill>
                <a:ln w="9525">
                  <a:noFill/>
                  <a:miter lim="800000"/>
                  <a:headEnd/>
                  <a:tailEnd/>
                </a:ln>
              </p:spPr>
              <p:txBody>
                <a:bodyPr/>
                <a:lstStyle/>
                <a:p>
                  <a:pPr>
                    <a:defRPr/>
                  </a:pPr>
                  <a:endParaRPr lang="en-AU" dirty="0"/>
                </a:p>
              </p:txBody>
            </p:sp>
            <p:sp>
              <p:nvSpPr>
                <p:cNvPr id="131089" name="Freeform 17"/>
                <p:cNvSpPr>
                  <a:spLocks/>
                </p:cNvSpPr>
                <p:nvPr/>
              </p:nvSpPr>
              <p:spPr bwMode="auto">
                <a:xfrm>
                  <a:off x="5232" y="294"/>
                  <a:ext cx="79" cy="86"/>
                </a:xfrm>
                <a:custGeom>
                  <a:avLst/>
                  <a:gdLst/>
                  <a:ahLst/>
                  <a:cxnLst>
                    <a:cxn ang="0">
                      <a:pos x="0" y="0"/>
                    </a:cxn>
                    <a:cxn ang="0">
                      <a:pos x="405" y="0"/>
                    </a:cxn>
                    <a:cxn ang="0">
                      <a:pos x="405" y="394"/>
                    </a:cxn>
                    <a:cxn ang="0">
                      <a:pos x="674" y="394"/>
                    </a:cxn>
                    <a:cxn ang="0">
                      <a:pos x="674" y="0"/>
                    </a:cxn>
                    <a:cxn ang="0">
                      <a:pos x="1084" y="0"/>
                    </a:cxn>
                    <a:cxn ang="0">
                      <a:pos x="1084" y="1176"/>
                    </a:cxn>
                    <a:cxn ang="0">
                      <a:pos x="674" y="1176"/>
                    </a:cxn>
                    <a:cxn ang="0">
                      <a:pos x="674" y="769"/>
                    </a:cxn>
                    <a:cxn ang="0">
                      <a:pos x="408" y="769"/>
                    </a:cxn>
                    <a:cxn ang="0">
                      <a:pos x="408" y="1176"/>
                    </a:cxn>
                    <a:cxn ang="0">
                      <a:pos x="0" y="1176"/>
                    </a:cxn>
                    <a:cxn ang="0">
                      <a:pos x="0" y="0"/>
                    </a:cxn>
                  </a:cxnLst>
                  <a:rect l="0" t="0" r="r" b="b"/>
                  <a:pathLst>
                    <a:path w="1084" h="1176">
                      <a:moveTo>
                        <a:pt x="0" y="0"/>
                      </a:moveTo>
                      <a:lnTo>
                        <a:pt x="405" y="0"/>
                      </a:lnTo>
                      <a:lnTo>
                        <a:pt x="405" y="394"/>
                      </a:lnTo>
                      <a:lnTo>
                        <a:pt x="674" y="394"/>
                      </a:lnTo>
                      <a:lnTo>
                        <a:pt x="674" y="0"/>
                      </a:lnTo>
                      <a:lnTo>
                        <a:pt x="1084" y="0"/>
                      </a:lnTo>
                      <a:lnTo>
                        <a:pt x="1084" y="1176"/>
                      </a:lnTo>
                      <a:lnTo>
                        <a:pt x="674" y="1176"/>
                      </a:lnTo>
                      <a:lnTo>
                        <a:pt x="674" y="769"/>
                      </a:lnTo>
                      <a:lnTo>
                        <a:pt x="408" y="769"/>
                      </a:lnTo>
                      <a:lnTo>
                        <a:pt x="408" y="1176"/>
                      </a:lnTo>
                      <a:lnTo>
                        <a:pt x="0" y="1176"/>
                      </a:lnTo>
                      <a:lnTo>
                        <a:pt x="0" y="0"/>
                      </a:lnTo>
                      <a:close/>
                    </a:path>
                  </a:pathLst>
                </a:custGeom>
                <a:solidFill>
                  <a:srgbClr val="FFFFFF"/>
                </a:solidFill>
                <a:ln w="9525">
                  <a:noFill/>
                  <a:round/>
                  <a:headEnd/>
                  <a:tailEnd/>
                </a:ln>
              </p:spPr>
              <p:txBody>
                <a:bodyPr/>
                <a:lstStyle/>
                <a:p>
                  <a:pPr>
                    <a:defRPr/>
                  </a:pPr>
                  <a:endParaRPr lang="en-AU" dirty="0"/>
                </a:p>
              </p:txBody>
            </p:sp>
            <p:sp>
              <p:nvSpPr>
                <p:cNvPr id="131090" name="Freeform 18"/>
                <p:cNvSpPr>
                  <a:spLocks/>
                </p:cNvSpPr>
                <p:nvPr/>
              </p:nvSpPr>
              <p:spPr bwMode="auto">
                <a:xfrm>
                  <a:off x="5157" y="294"/>
                  <a:ext cx="66" cy="86"/>
                </a:xfrm>
                <a:custGeom>
                  <a:avLst/>
                  <a:gdLst/>
                  <a:ahLst/>
                  <a:cxnLst>
                    <a:cxn ang="0">
                      <a:pos x="0" y="0"/>
                    </a:cxn>
                    <a:cxn ang="0">
                      <a:pos x="886" y="0"/>
                    </a:cxn>
                    <a:cxn ang="0">
                      <a:pos x="886" y="371"/>
                    </a:cxn>
                    <a:cxn ang="0">
                      <a:pos x="644" y="364"/>
                    </a:cxn>
                    <a:cxn ang="0">
                      <a:pos x="644" y="1176"/>
                    </a:cxn>
                    <a:cxn ang="0">
                      <a:pos x="225" y="1176"/>
                    </a:cxn>
                    <a:cxn ang="0">
                      <a:pos x="225" y="364"/>
                    </a:cxn>
                    <a:cxn ang="0">
                      <a:pos x="0" y="374"/>
                    </a:cxn>
                    <a:cxn ang="0">
                      <a:pos x="0" y="0"/>
                    </a:cxn>
                  </a:cxnLst>
                  <a:rect l="0" t="0" r="r" b="b"/>
                  <a:pathLst>
                    <a:path w="886" h="1176">
                      <a:moveTo>
                        <a:pt x="0" y="0"/>
                      </a:moveTo>
                      <a:lnTo>
                        <a:pt x="886" y="0"/>
                      </a:lnTo>
                      <a:lnTo>
                        <a:pt x="886" y="371"/>
                      </a:lnTo>
                      <a:lnTo>
                        <a:pt x="644" y="364"/>
                      </a:lnTo>
                      <a:lnTo>
                        <a:pt x="644" y="1176"/>
                      </a:lnTo>
                      <a:lnTo>
                        <a:pt x="225" y="1176"/>
                      </a:lnTo>
                      <a:lnTo>
                        <a:pt x="225" y="364"/>
                      </a:lnTo>
                      <a:lnTo>
                        <a:pt x="0" y="374"/>
                      </a:lnTo>
                      <a:lnTo>
                        <a:pt x="0" y="0"/>
                      </a:lnTo>
                      <a:close/>
                    </a:path>
                  </a:pathLst>
                </a:custGeom>
                <a:solidFill>
                  <a:srgbClr val="FFFFFF"/>
                </a:solidFill>
                <a:ln w="9525">
                  <a:noFill/>
                  <a:round/>
                  <a:headEnd/>
                  <a:tailEnd/>
                </a:ln>
              </p:spPr>
              <p:txBody>
                <a:bodyPr/>
                <a:lstStyle/>
                <a:p>
                  <a:pPr>
                    <a:defRPr/>
                  </a:pPr>
                  <a:endParaRPr lang="en-AU" dirty="0"/>
                </a:p>
              </p:txBody>
            </p:sp>
            <p:sp>
              <p:nvSpPr>
                <p:cNvPr id="131091" name="Freeform 19"/>
                <p:cNvSpPr>
                  <a:spLocks/>
                </p:cNvSpPr>
                <p:nvPr/>
              </p:nvSpPr>
              <p:spPr bwMode="auto">
                <a:xfrm>
                  <a:off x="5444" y="293"/>
                  <a:ext cx="71" cy="90"/>
                </a:xfrm>
                <a:custGeom>
                  <a:avLst/>
                  <a:gdLst/>
                  <a:ahLst/>
                  <a:cxnLst>
                    <a:cxn ang="0">
                      <a:pos x="587" y="1"/>
                    </a:cxn>
                    <a:cxn ang="0">
                      <a:pos x="681" y="12"/>
                    </a:cxn>
                    <a:cxn ang="0">
                      <a:pos x="774" y="36"/>
                    </a:cxn>
                    <a:cxn ang="0">
                      <a:pos x="860" y="73"/>
                    </a:cxn>
                    <a:cxn ang="0">
                      <a:pos x="790" y="390"/>
                    </a:cxn>
                    <a:cxn ang="0">
                      <a:pos x="724" y="355"/>
                    </a:cxn>
                    <a:cxn ang="0">
                      <a:pos x="657" y="329"/>
                    </a:cxn>
                    <a:cxn ang="0">
                      <a:pos x="588" y="315"/>
                    </a:cxn>
                    <a:cxn ang="0">
                      <a:pos x="517" y="320"/>
                    </a:cxn>
                    <a:cxn ang="0">
                      <a:pos x="485" y="332"/>
                    </a:cxn>
                    <a:cxn ang="0">
                      <a:pos x="466" y="355"/>
                    </a:cxn>
                    <a:cxn ang="0">
                      <a:pos x="460" y="381"/>
                    </a:cxn>
                    <a:cxn ang="0">
                      <a:pos x="471" y="404"/>
                    </a:cxn>
                    <a:cxn ang="0">
                      <a:pos x="521" y="427"/>
                    </a:cxn>
                    <a:cxn ang="0">
                      <a:pos x="628" y="457"/>
                    </a:cxn>
                    <a:cxn ang="0">
                      <a:pos x="733" y="488"/>
                    </a:cxn>
                    <a:cxn ang="0">
                      <a:pos x="828" y="531"/>
                    </a:cxn>
                    <a:cxn ang="0">
                      <a:pos x="903" y="603"/>
                    </a:cxn>
                    <a:cxn ang="0">
                      <a:pos x="941" y="684"/>
                    </a:cxn>
                    <a:cxn ang="0">
                      <a:pos x="958" y="764"/>
                    </a:cxn>
                    <a:cxn ang="0">
                      <a:pos x="957" y="847"/>
                    </a:cxn>
                    <a:cxn ang="0">
                      <a:pos x="940" y="926"/>
                    </a:cxn>
                    <a:cxn ang="0">
                      <a:pos x="907" y="998"/>
                    </a:cxn>
                    <a:cxn ang="0">
                      <a:pos x="857" y="1063"/>
                    </a:cxn>
                    <a:cxn ang="0">
                      <a:pos x="797" y="1116"/>
                    </a:cxn>
                    <a:cxn ang="0">
                      <a:pos x="727" y="1157"/>
                    </a:cxn>
                    <a:cxn ang="0">
                      <a:pos x="648" y="1187"/>
                    </a:cxn>
                    <a:cxn ang="0">
                      <a:pos x="566" y="1206"/>
                    </a:cxn>
                    <a:cxn ang="0">
                      <a:pos x="485" y="1215"/>
                    </a:cxn>
                    <a:cxn ang="0">
                      <a:pos x="405" y="1216"/>
                    </a:cxn>
                    <a:cxn ang="0">
                      <a:pos x="324" y="1208"/>
                    </a:cxn>
                    <a:cxn ang="0">
                      <a:pos x="244" y="1195"/>
                    </a:cxn>
                    <a:cxn ang="0">
                      <a:pos x="187" y="1183"/>
                    </a:cxn>
                    <a:cxn ang="0">
                      <a:pos x="85" y="1149"/>
                    </a:cxn>
                    <a:cxn ang="0">
                      <a:pos x="126" y="785"/>
                    </a:cxn>
                    <a:cxn ang="0">
                      <a:pos x="187" y="828"/>
                    </a:cxn>
                    <a:cxn ang="0">
                      <a:pos x="256" y="867"/>
                    </a:cxn>
                    <a:cxn ang="0">
                      <a:pos x="331" y="895"/>
                    </a:cxn>
                    <a:cxn ang="0">
                      <a:pos x="411" y="905"/>
                    </a:cxn>
                    <a:cxn ang="0">
                      <a:pos x="474" y="896"/>
                    </a:cxn>
                    <a:cxn ang="0">
                      <a:pos x="503" y="881"/>
                    </a:cxn>
                    <a:cxn ang="0">
                      <a:pos x="523" y="854"/>
                    </a:cxn>
                    <a:cxn ang="0">
                      <a:pos x="527" y="822"/>
                    </a:cxn>
                    <a:cxn ang="0">
                      <a:pos x="517" y="798"/>
                    </a:cxn>
                    <a:cxn ang="0">
                      <a:pos x="482" y="776"/>
                    </a:cxn>
                    <a:cxn ang="0">
                      <a:pos x="433" y="763"/>
                    </a:cxn>
                    <a:cxn ang="0">
                      <a:pos x="357" y="753"/>
                    </a:cxn>
                    <a:cxn ang="0">
                      <a:pos x="262" y="728"/>
                    </a:cxn>
                    <a:cxn ang="0">
                      <a:pos x="177" y="689"/>
                    </a:cxn>
                    <a:cxn ang="0">
                      <a:pos x="106" y="631"/>
                    </a:cxn>
                    <a:cxn ang="0">
                      <a:pos x="59" y="554"/>
                    </a:cxn>
                    <a:cxn ang="0">
                      <a:pos x="38" y="475"/>
                    </a:cxn>
                    <a:cxn ang="0">
                      <a:pos x="38" y="394"/>
                    </a:cxn>
                    <a:cxn ang="0">
                      <a:pos x="53" y="317"/>
                    </a:cxn>
                    <a:cxn ang="0">
                      <a:pos x="82" y="246"/>
                    </a:cxn>
                    <a:cxn ang="0">
                      <a:pos x="130" y="175"/>
                    </a:cxn>
                    <a:cxn ang="0">
                      <a:pos x="205" y="107"/>
                    </a:cxn>
                    <a:cxn ang="0">
                      <a:pos x="291" y="55"/>
                    </a:cxn>
                    <a:cxn ang="0">
                      <a:pos x="389" y="20"/>
                    </a:cxn>
                    <a:cxn ang="0">
                      <a:pos x="494" y="2"/>
                    </a:cxn>
                  </a:cxnLst>
                  <a:rect l="0" t="0" r="r" b="b"/>
                  <a:pathLst>
                    <a:path w="959" h="1216">
                      <a:moveTo>
                        <a:pt x="509" y="1"/>
                      </a:moveTo>
                      <a:lnTo>
                        <a:pt x="522" y="1"/>
                      </a:lnTo>
                      <a:lnTo>
                        <a:pt x="535" y="0"/>
                      </a:lnTo>
                      <a:lnTo>
                        <a:pt x="548" y="0"/>
                      </a:lnTo>
                      <a:lnTo>
                        <a:pt x="562" y="0"/>
                      </a:lnTo>
                      <a:lnTo>
                        <a:pt x="574" y="0"/>
                      </a:lnTo>
                      <a:lnTo>
                        <a:pt x="587" y="1"/>
                      </a:lnTo>
                      <a:lnTo>
                        <a:pt x="601" y="2"/>
                      </a:lnTo>
                      <a:lnTo>
                        <a:pt x="615" y="3"/>
                      </a:lnTo>
                      <a:lnTo>
                        <a:pt x="628" y="4"/>
                      </a:lnTo>
                      <a:lnTo>
                        <a:pt x="642" y="5"/>
                      </a:lnTo>
                      <a:lnTo>
                        <a:pt x="654" y="7"/>
                      </a:lnTo>
                      <a:lnTo>
                        <a:pt x="668" y="9"/>
                      </a:lnTo>
                      <a:lnTo>
                        <a:pt x="681" y="12"/>
                      </a:lnTo>
                      <a:lnTo>
                        <a:pt x="695" y="15"/>
                      </a:lnTo>
                      <a:lnTo>
                        <a:pt x="708" y="18"/>
                      </a:lnTo>
                      <a:lnTo>
                        <a:pt x="721" y="21"/>
                      </a:lnTo>
                      <a:lnTo>
                        <a:pt x="734" y="24"/>
                      </a:lnTo>
                      <a:lnTo>
                        <a:pt x="748" y="28"/>
                      </a:lnTo>
                      <a:lnTo>
                        <a:pt x="761" y="32"/>
                      </a:lnTo>
                      <a:lnTo>
                        <a:pt x="774" y="36"/>
                      </a:lnTo>
                      <a:lnTo>
                        <a:pt x="786" y="40"/>
                      </a:lnTo>
                      <a:lnTo>
                        <a:pt x="799" y="46"/>
                      </a:lnTo>
                      <a:lnTo>
                        <a:pt x="812" y="50"/>
                      </a:lnTo>
                      <a:lnTo>
                        <a:pt x="824" y="55"/>
                      </a:lnTo>
                      <a:lnTo>
                        <a:pt x="835" y="61"/>
                      </a:lnTo>
                      <a:lnTo>
                        <a:pt x="848" y="67"/>
                      </a:lnTo>
                      <a:lnTo>
                        <a:pt x="860" y="73"/>
                      </a:lnTo>
                      <a:lnTo>
                        <a:pt x="872" y="79"/>
                      </a:lnTo>
                      <a:lnTo>
                        <a:pt x="882" y="85"/>
                      </a:lnTo>
                      <a:lnTo>
                        <a:pt x="894" y="93"/>
                      </a:lnTo>
                      <a:lnTo>
                        <a:pt x="905" y="99"/>
                      </a:lnTo>
                      <a:lnTo>
                        <a:pt x="915" y="107"/>
                      </a:lnTo>
                      <a:lnTo>
                        <a:pt x="803" y="399"/>
                      </a:lnTo>
                      <a:lnTo>
                        <a:pt x="790" y="390"/>
                      </a:lnTo>
                      <a:lnTo>
                        <a:pt x="774" y="381"/>
                      </a:lnTo>
                      <a:lnTo>
                        <a:pt x="766" y="376"/>
                      </a:lnTo>
                      <a:lnTo>
                        <a:pt x="758" y="372"/>
                      </a:lnTo>
                      <a:lnTo>
                        <a:pt x="749" y="368"/>
                      </a:lnTo>
                      <a:lnTo>
                        <a:pt x="741" y="363"/>
                      </a:lnTo>
                      <a:lnTo>
                        <a:pt x="732" y="359"/>
                      </a:lnTo>
                      <a:lnTo>
                        <a:pt x="724" y="355"/>
                      </a:lnTo>
                      <a:lnTo>
                        <a:pt x="714" y="351"/>
                      </a:lnTo>
                      <a:lnTo>
                        <a:pt x="705" y="346"/>
                      </a:lnTo>
                      <a:lnTo>
                        <a:pt x="696" y="343"/>
                      </a:lnTo>
                      <a:lnTo>
                        <a:pt x="686" y="339"/>
                      </a:lnTo>
                      <a:lnTo>
                        <a:pt x="677" y="336"/>
                      </a:lnTo>
                      <a:lnTo>
                        <a:pt x="667" y="332"/>
                      </a:lnTo>
                      <a:lnTo>
                        <a:pt x="657" y="329"/>
                      </a:lnTo>
                      <a:lnTo>
                        <a:pt x="648" y="326"/>
                      </a:lnTo>
                      <a:lnTo>
                        <a:pt x="638" y="324"/>
                      </a:lnTo>
                      <a:lnTo>
                        <a:pt x="628" y="322"/>
                      </a:lnTo>
                      <a:lnTo>
                        <a:pt x="618" y="320"/>
                      </a:lnTo>
                      <a:lnTo>
                        <a:pt x="607" y="317"/>
                      </a:lnTo>
                      <a:lnTo>
                        <a:pt x="598" y="316"/>
                      </a:lnTo>
                      <a:lnTo>
                        <a:pt x="588" y="315"/>
                      </a:lnTo>
                      <a:lnTo>
                        <a:pt x="578" y="315"/>
                      </a:lnTo>
                      <a:lnTo>
                        <a:pt x="568" y="314"/>
                      </a:lnTo>
                      <a:lnTo>
                        <a:pt x="557" y="315"/>
                      </a:lnTo>
                      <a:lnTo>
                        <a:pt x="548" y="315"/>
                      </a:lnTo>
                      <a:lnTo>
                        <a:pt x="537" y="316"/>
                      </a:lnTo>
                      <a:lnTo>
                        <a:pt x="527" y="317"/>
                      </a:lnTo>
                      <a:lnTo>
                        <a:pt x="517" y="320"/>
                      </a:lnTo>
                      <a:lnTo>
                        <a:pt x="507" y="322"/>
                      </a:lnTo>
                      <a:lnTo>
                        <a:pt x="503" y="323"/>
                      </a:lnTo>
                      <a:lnTo>
                        <a:pt x="500" y="325"/>
                      </a:lnTo>
                      <a:lnTo>
                        <a:pt x="495" y="326"/>
                      </a:lnTo>
                      <a:lnTo>
                        <a:pt x="492" y="328"/>
                      </a:lnTo>
                      <a:lnTo>
                        <a:pt x="488" y="330"/>
                      </a:lnTo>
                      <a:lnTo>
                        <a:pt x="485" y="332"/>
                      </a:lnTo>
                      <a:lnTo>
                        <a:pt x="482" y="336"/>
                      </a:lnTo>
                      <a:lnTo>
                        <a:pt x="478" y="338"/>
                      </a:lnTo>
                      <a:lnTo>
                        <a:pt x="475" y="341"/>
                      </a:lnTo>
                      <a:lnTo>
                        <a:pt x="472" y="344"/>
                      </a:lnTo>
                      <a:lnTo>
                        <a:pt x="470" y="347"/>
                      </a:lnTo>
                      <a:lnTo>
                        <a:pt x="468" y="351"/>
                      </a:lnTo>
                      <a:lnTo>
                        <a:pt x="466" y="355"/>
                      </a:lnTo>
                      <a:lnTo>
                        <a:pt x="464" y="358"/>
                      </a:lnTo>
                      <a:lnTo>
                        <a:pt x="462" y="362"/>
                      </a:lnTo>
                      <a:lnTo>
                        <a:pt x="460" y="367"/>
                      </a:lnTo>
                      <a:lnTo>
                        <a:pt x="460" y="370"/>
                      </a:lnTo>
                      <a:lnTo>
                        <a:pt x="460" y="373"/>
                      </a:lnTo>
                      <a:lnTo>
                        <a:pt x="460" y="376"/>
                      </a:lnTo>
                      <a:lnTo>
                        <a:pt x="460" y="381"/>
                      </a:lnTo>
                      <a:lnTo>
                        <a:pt x="460" y="384"/>
                      </a:lnTo>
                      <a:lnTo>
                        <a:pt x="461" y="387"/>
                      </a:lnTo>
                      <a:lnTo>
                        <a:pt x="462" y="391"/>
                      </a:lnTo>
                      <a:lnTo>
                        <a:pt x="465" y="394"/>
                      </a:lnTo>
                      <a:lnTo>
                        <a:pt x="466" y="398"/>
                      </a:lnTo>
                      <a:lnTo>
                        <a:pt x="469" y="401"/>
                      </a:lnTo>
                      <a:lnTo>
                        <a:pt x="471" y="404"/>
                      </a:lnTo>
                      <a:lnTo>
                        <a:pt x="474" y="407"/>
                      </a:lnTo>
                      <a:lnTo>
                        <a:pt x="477" y="411"/>
                      </a:lnTo>
                      <a:lnTo>
                        <a:pt x="482" y="413"/>
                      </a:lnTo>
                      <a:lnTo>
                        <a:pt x="486" y="415"/>
                      </a:lnTo>
                      <a:lnTo>
                        <a:pt x="491" y="417"/>
                      </a:lnTo>
                      <a:lnTo>
                        <a:pt x="506" y="422"/>
                      </a:lnTo>
                      <a:lnTo>
                        <a:pt x="521" y="427"/>
                      </a:lnTo>
                      <a:lnTo>
                        <a:pt x="536" y="432"/>
                      </a:lnTo>
                      <a:lnTo>
                        <a:pt x="551" y="436"/>
                      </a:lnTo>
                      <a:lnTo>
                        <a:pt x="566" y="440"/>
                      </a:lnTo>
                      <a:lnTo>
                        <a:pt x="582" y="445"/>
                      </a:lnTo>
                      <a:lnTo>
                        <a:pt x="597" y="448"/>
                      </a:lnTo>
                      <a:lnTo>
                        <a:pt x="613" y="452"/>
                      </a:lnTo>
                      <a:lnTo>
                        <a:pt x="628" y="457"/>
                      </a:lnTo>
                      <a:lnTo>
                        <a:pt x="644" y="461"/>
                      </a:lnTo>
                      <a:lnTo>
                        <a:pt x="659" y="464"/>
                      </a:lnTo>
                      <a:lnTo>
                        <a:pt x="673" y="468"/>
                      </a:lnTo>
                      <a:lnTo>
                        <a:pt x="688" y="473"/>
                      </a:lnTo>
                      <a:lnTo>
                        <a:pt x="703" y="478"/>
                      </a:lnTo>
                      <a:lnTo>
                        <a:pt x="718" y="482"/>
                      </a:lnTo>
                      <a:lnTo>
                        <a:pt x="733" y="488"/>
                      </a:lnTo>
                      <a:lnTo>
                        <a:pt x="747" y="492"/>
                      </a:lnTo>
                      <a:lnTo>
                        <a:pt x="762" y="498"/>
                      </a:lnTo>
                      <a:lnTo>
                        <a:pt x="776" y="504"/>
                      </a:lnTo>
                      <a:lnTo>
                        <a:pt x="789" y="510"/>
                      </a:lnTo>
                      <a:lnTo>
                        <a:pt x="802" y="516"/>
                      </a:lnTo>
                      <a:lnTo>
                        <a:pt x="815" y="524"/>
                      </a:lnTo>
                      <a:lnTo>
                        <a:pt x="828" y="531"/>
                      </a:lnTo>
                      <a:lnTo>
                        <a:pt x="840" y="540"/>
                      </a:lnTo>
                      <a:lnTo>
                        <a:pt x="851" y="548"/>
                      </a:lnTo>
                      <a:lnTo>
                        <a:pt x="862" y="558"/>
                      </a:lnTo>
                      <a:lnTo>
                        <a:pt x="873" y="569"/>
                      </a:lnTo>
                      <a:lnTo>
                        <a:pt x="883" y="579"/>
                      </a:lnTo>
                      <a:lnTo>
                        <a:pt x="893" y="591"/>
                      </a:lnTo>
                      <a:lnTo>
                        <a:pt x="903" y="603"/>
                      </a:lnTo>
                      <a:lnTo>
                        <a:pt x="911" y="616"/>
                      </a:lnTo>
                      <a:lnTo>
                        <a:pt x="919" y="631"/>
                      </a:lnTo>
                      <a:lnTo>
                        <a:pt x="924" y="640"/>
                      </a:lnTo>
                      <a:lnTo>
                        <a:pt x="929" y="651"/>
                      </a:lnTo>
                      <a:lnTo>
                        <a:pt x="934" y="662"/>
                      </a:lnTo>
                      <a:lnTo>
                        <a:pt x="938" y="673"/>
                      </a:lnTo>
                      <a:lnTo>
                        <a:pt x="941" y="684"/>
                      </a:lnTo>
                      <a:lnTo>
                        <a:pt x="944" y="695"/>
                      </a:lnTo>
                      <a:lnTo>
                        <a:pt x="947" y="707"/>
                      </a:lnTo>
                      <a:lnTo>
                        <a:pt x="951" y="717"/>
                      </a:lnTo>
                      <a:lnTo>
                        <a:pt x="953" y="729"/>
                      </a:lnTo>
                      <a:lnTo>
                        <a:pt x="955" y="741"/>
                      </a:lnTo>
                      <a:lnTo>
                        <a:pt x="956" y="753"/>
                      </a:lnTo>
                      <a:lnTo>
                        <a:pt x="958" y="764"/>
                      </a:lnTo>
                      <a:lnTo>
                        <a:pt x="959" y="776"/>
                      </a:lnTo>
                      <a:lnTo>
                        <a:pt x="959" y="788"/>
                      </a:lnTo>
                      <a:lnTo>
                        <a:pt x="959" y="800"/>
                      </a:lnTo>
                      <a:lnTo>
                        <a:pt x="959" y="812"/>
                      </a:lnTo>
                      <a:lnTo>
                        <a:pt x="959" y="823"/>
                      </a:lnTo>
                      <a:lnTo>
                        <a:pt x="958" y="835"/>
                      </a:lnTo>
                      <a:lnTo>
                        <a:pt x="957" y="847"/>
                      </a:lnTo>
                      <a:lnTo>
                        <a:pt x="956" y="859"/>
                      </a:lnTo>
                      <a:lnTo>
                        <a:pt x="954" y="869"/>
                      </a:lnTo>
                      <a:lnTo>
                        <a:pt x="952" y="881"/>
                      </a:lnTo>
                      <a:lnTo>
                        <a:pt x="950" y="893"/>
                      </a:lnTo>
                      <a:lnTo>
                        <a:pt x="946" y="904"/>
                      </a:lnTo>
                      <a:lnTo>
                        <a:pt x="943" y="915"/>
                      </a:lnTo>
                      <a:lnTo>
                        <a:pt x="940" y="926"/>
                      </a:lnTo>
                      <a:lnTo>
                        <a:pt x="937" y="937"/>
                      </a:lnTo>
                      <a:lnTo>
                        <a:pt x="932" y="947"/>
                      </a:lnTo>
                      <a:lnTo>
                        <a:pt x="928" y="957"/>
                      </a:lnTo>
                      <a:lnTo>
                        <a:pt x="923" y="968"/>
                      </a:lnTo>
                      <a:lnTo>
                        <a:pt x="919" y="977"/>
                      </a:lnTo>
                      <a:lnTo>
                        <a:pt x="913" y="987"/>
                      </a:lnTo>
                      <a:lnTo>
                        <a:pt x="907" y="998"/>
                      </a:lnTo>
                      <a:lnTo>
                        <a:pt x="900" y="1008"/>
                      </a:lnTo>
                      <a:lnTo>
                        <a:pt x="894" y="1018"/>
                      </a:lnTo>
                      <a:lnTo>
                        <a:pt x="887" y="1028"/>
                      </a:lnTo>
                      <a:lnTo>
                        <a:pt x="880" y="1037"/>
                      </a:lnTo>
                      <a:lnTo>
                        <a:pt x="873" y="1046"/>
                      </a:lnTo>
                      <a:lnTo>
                        <a:pt x="865" y="1054"/>
                      </a:lnTo>
                      <a:lnTo>
                        <a:pt x="857" y="1063"/>
                      </a:lnTo>
                      <a:lnTo>
                        <a:pt x="849" y="1071"/>
                      </a:lnTo>
                      <a:lnTo>
                        <a:pt x="841" y="1080"/>
                      </a:lnTo>
                      <a:lnTo>
                        <a:pt x="832" y="1087"/>
                      </a:lnTo>
                      <a:lnTo>
                        <a:pt x="824" y="1095"/>
                      </a:lnTo>
                      <a:lnTo>
                        <a:pt x="815" y="1102"/>
                      </a:lnTo>
                      <a:lnTo>
                        <a:pt x="807" y="1109"/>
                      </a:lnTo>
                      <a:lnTo>
                        <a:pt x="797" y="1116"/>
                      </a:lnTo>
                      <a:lnTo>
                        <a:pt x="788" y="1123"/>
                      </a:lnTo>
                      <a:lnTo>
                        <a:pt x="778" y="1129"/>
                      </a:lnTo>
                      <a:lnTo>
                        <a:pt x="768" y="1135"/>
                      </a:lnTo>
                      <a:lnTo>
                        <a:pt x="758" y="1141"/>
                      </a:lnTo>
                      <a:lnTo>
                        <a:pt x="748" y="1146"/>
                      </a:lnTo>
                      <a:lnTo>
                        <a:pt x="737" y="1152"/>
                      </a:lnTo>
                      <a:lnTo>
                        <a:pt x="727" y="1157"/>
                      </a:lnTo>
                      <a:lnTo>
                        <a:pt x="716" y="1162"/>
                      </a:lnTo>
                      <a:lnTo>
                        <a:pt x="705" y="1167"/>
                      </a:lnTo>
                      <a:lnTo>
                        <a:pt x="694" y="1171"/>
                      </a:lnTo>
                      <a:lnTo>
                        <a:pt x="683" y="1175"/>
                      </a:lnTo>
                      <a:lnTo>
                        <a:pt x="671" y="1179"/>
                      </a:lnTo>
                      <a:lnTo>
                        <a:pt x="660" y="1184"/>
                      </a:lnTo>
                      <a:lnTo>
                        <a:pt x="648" y="1187"/>
                      </a:lnTo>
                      <a:lnTo>
                        <a:pt x="636" y="1190"/>
                      </a:lnTo>
                      <a:lnTo>
                        <a:pt x="623" y="1193"/>
                      </a:lnTo>
                      <a:lnTo>
                        <a:pt x="612" y="1197"/>
                      </a:lnTo>
                      <a:lnTo>
                        <a:pt x="600" y="1200"/>
                      </a:lnTo>
                      <a:lnTo>
                        <a:pt x="588" y="1202"/>
                      </a:lnTo>
                      <a:lnTo>
                        <a:pt x="576" y="1204"/>
                      </a:lnTo>
                      <a:lnTo>
                        <a:pt x="566" y="1206"/>
                      </a:lnTo>
                      <a:lnTo>
                        <a:pt x="554" y="1208"/>
                      </a:lnTo>
                      <a:lnTo>
                        <a:pt x="542" y="1209"/>
                      </a:lnTo>
                      <a:lnTo>
                        <a:pt x="531" y="1210"/>
                      </a:lnTo>
                      <a:lnTo>
                        <a:pt x="519" y="1213"/>
                      </a:lnTo>
                      <a:lnTo>
                        <a:pt x="508" y="1214"/>
                      </a:lnTo>
                      <a:lnTo>
                        <a:pt x="497" y="1215"/>
                      </a:lnTo>
                      <a:lnTo>
                        <a:pt x="485" y="1215"/>
                      </a:lnTo>
                      <a:lnTo>
                        <a:pt x="473" y="1216"/>
                      </a:lnTo>
                      <a:lnTo>
                        <a:pt x="461" y="1216"/>
                      </a:lnTo>
                      <a:lnTo>
                        <a:pt x="451" y="1216"/>
                      </a:lnTo>
                      <a:lnTo>
                        <a:pt x="439" y="1216"/>
                      </a:lnTo>
                      <a:lnTo>
                        <a:pt x="427" y="1216"/>
                      </a:lnTo>
                      <a:lnTo>
                        <a:pt x="416" y="1216"/>
                      </a:lnTo>
                      <a:lnTo>
                        <a:pt x="405" y="1216"/>
                      </a:lnTo>
                      <a:lnTo>
                        <a:pt x="393" y="1215"/>
                      </a:lnTo>
                      <a:lnTo>
                        <a:pt x="381" y="1214"/>
                      </a:lnTo>
                      <a:lnTo>
                        <a:pt x="370" y="1214"/>
                      </a:lnTo>
                      <a:lnTo>
                        <a:pt x="359" y="1213"/>
                      </a:lnTo>
                      <a:lnTo>
                        <a:pt x="347" y="1212"/>
                      </a:lnTo>
                      <a:lnTo>
                        <a:pt x="336" y="1209"/>
                      </a:lnTo>
                      <a:lnTo>
                        <a:pt x="324" y="1208"/>
                      </a:lnTo>
                      <a:lnTo>
                        <a:pt x="313" y="1207"/>
                      </a:lnTo>
                      <a:lnTo>
                        <a:pt x="302" y="1205"/>
                      </a:lnTo>
                      <a:lnTo>
                        <a:pt x="290" y="1204"/>
                      </a:lnTo>
                      <a:lnTo>
                        <a:pt x="278" y="1202"/>
                      </a:lnTo>
                      <a:lnTo>
                        <a:pt x="267" y="1200"/>
                      </a:lnTo>
                      <a:lnTo>
                        <a:pt x="256" y="1198"/>
                      </a:lnTo>
                      <a:lnTo>
                        <a:pt x="244" y="1195"/>
                      </a:lnTo>
                      <a:lnTo>
                        <a:pt x="235" y="1194"/>
                      </a:lnTo>
                      <a:lnTo>
                        <a:pt x="228" y="1192"/>
                      </a:lnTo>
                      <a:lnTo>
                        <a:pt x="219" y="1190"/>
                      </a:lnTo>
                      <a:lnTo>
                        <a:pt x="212" y="1189"/>
                      </a:lnTo>
                      <a:lnTo>
                        <a:pt x="203" y="1187"/>
                      </a:lnTo>
                      <a:lnTo>
                        <a:pt x="196" y="1185"/>
                      </a:lnTo>
                      <a:lnTo>
                        <a:pt x="187" y="1183"/>
                      </a:lnTo>
                      <a:lnTo>
                        <a:pt x="179" y="1181"/>
                      </a:lnTo>
                      <a:lnTo>
                        <a:pt x="163" y="1176"/>
                      </a:lnTo>
                      <a:lnTo>
                        <a:pt x="147" y="1171"/>
                      </a:lnTo>
                      <a:lnTo>
                        <a:pt x="132" y="1167"/>
                      </a:lnTo>
                      <a:lnTo>
                        <a:pt x="116" y="1161"/>
                      </a:lnTo>
                      <a:lnTo>
                        <a:pt x="100" y="1156"/>
                      </a:lnTo>
                      <a:lnTo>
                        <a:pt x="85" y="1149"/>
                      </a:lnTo>
                      <a:lnTo>
                        <a:pt x="70" y="1144"/>
                      </a:lnTo>
                      <a:lnTo>
                        <a:pt x="55" y="1138"/>
                      </a:lnTo>
                      <a:lnTo>
                        <a:pt x="40" y="1131"/>
                      </a:lnTo>
                      <a:lnTo>
                        <a:pt x="27" y="1125"/>
                      </a:lnTo>
                      <a:lnTo>
                        <a:pt x="13" y="1117"/>
                      </a:lnTo>
                      <a:lnTo>
                        <a:pt x="0" y="1111"/>
                      </a:lnTo>
                      <a:lnTo>
                        <a:pt x="126" y="785"/>
                      </a:lnTo>
                      <a:lnTo>
                        <a:pt x="134" y="791"/>
                      </a:lnTo>
                      <a:lnTo>
                        <a:pt x="143" y="798"/>
                      </a:lnTo>
                      <a:lnTo>
                        <a:pt x="151" y="803"/>
                      </a:lnTo>
                      <a:lnTo>
                        <a:pt x="160" y="809"/>
                      </a:lnTo>
                      <a:lnTo>
                        <a:pt x="169" y="816"/>
                      </a:lnTo>
                      <a:lnTo>
                        <a:pt x="178" y="822"/>
                      </a:lnTo>
                      <a:lnTo>
                        <a:pt x="187" y="828"/>
                      </a:lnTo>
                      <a:lnTo>
                        <a:pt x="197" y="834"/>
                      </a:lnTo>
                      <a:lnTo>
                        <a:pt x="207" y="839"/>
                      </a:lnTo>
                      <a:lnTo>
                        <a:pt x="216" y="846"/>
                      </a:lnTo>
                      <a:lnTo>
                        <a:pt x="226" y="851"/>
                      </a:lnTo>
                      <a:lnTo>
                        <a:pt x="235" y="856"/>
                      </a:lnTo>
                      <a:lnTo>
                        <a:pt x="246" y="862"/>
                      </a:lnTo>
                      <a:lnTo>
                        <a:pt x="256" y="867"/>
                      </a:lnTo>
                      <a:lnTo>
                        <a:pt x="266" y="871"/>
                      </a:lnTo>
                      <a:lnTo>
                        <a:pt x="277" y="877"/>
                      </a:lnTo>
                      <a:lnTo>
                        <a:pt x="288" y="881"/>
                      </a:lnTo>
                      <a:lnTo>
                        <a:pt x="298" y="884"/>
                      </a:lnTo>
                      <a:lnTo>
                        <a:pt x="309" y="889"/>
                      </a:lnTo>
                      <a:lnTo>
                        <a:pt x="320" y="892"/>
                      </a:lnTo>
                      <a:lnTo>
                        <a:pt x="331" y="895"/>
                      </a:lnTo>
                      <a:lnTo>
                        <a:pt x="342" y="898"/>
                      </a:lnTo>
                      <a:lnTo>
                        <a:pt x="354" y="900"/>
                      </a:lnTo>
                      <a:lnTo>
                        <a:pt x="364" y="901"/>
                      </a:lnTo>
                      <a:lnTo>
                        <a:pt x="376" y="904"/>
                      </a:lnTo>
                      <a:lnTo>
                        <a:pt x="388" y="905"/>
                      </a:lnTo>
                      <a:lnTo>
                        <a:pt x="400" y="905"/>
                      </a:lnTo>
                      <a:lnTo>
                        <a:pt x="411" y="905"/>
                      </a:lnTo>
                      <a:lnTo>
                        <a:pt x="423" y="905"/>
                      </a:lnTo>
                      <a:lnTo>
                        <a:pt x="436" y="904"/>
                      </a:lnTo>
                      <a:lnTo>
                        <a:pt x="448" y="902"/>
                      </a:lnTo>
                      <a:lnTo>
                        <a:pt x="459" y="900"/>
                      </a:lnTo>
                      <a:lnTo>
                        <a:pt x="465" y="899"/>
                      </a:lnTo>
                      <a:lnTo>
                        <a:pt x="470" y="898"/>
                      </a:lnTo>
                      <a:lnTo>
                        <a:pt x="474" y="896"/>
                      </a:lnTo>
                      <a:lnTo>
                        <a:pt x="478" y="895"/>
                      </a:lnTo>
                      <a:lnTo>
                        <a:pt x="484" y="893"/>
                      </a:lnTo>
                      <a:lnTo>
                        <a:pt x="488" y="891"/>
                      </a:lnTo>
                      <a:lnTo>
                        <a:pt x="491" y="889"/>
                      </a:lnTo>
                      <a:lnTo>
                        <a:pt x="495" y="886"/>
                      </a:lnTo>
                      <a:lnTo>
                        <a:pt x="500" y="883"/>
                      </a:lnTo>
                      <a:lnTo>
                        <a:pt x="503" y="881"/>
                      </a:lnTo>
                      <a:lnTo>
                        <a:pt x="506" y="878"/>
                      </a:lnTo>
                      <a:lnTo>
                        <a:pt x="509" y="874"/>
                      </a:lnTo>
                      <a:lnTo>
                        <a:pt x="513" y="870"/>
                      </a:lnTo>
                      <a:lnTo>
                        <a:pt x="516" y="867"/>
                      </a:lnTo>
                      <a:lnTo>
                        <a:pt x="519" y="863"/>
                      </a:lnTo>
                      <a:lnTo>
                        <a:pt x="521" y="859"/>
                      </a:lnTo>
                      <a:lnTo>
                        <a:pt x="523" y="854"/>
                      </a:lnTo>
                      <a:lnTo>
                        <a:pt x="525" y="849"/>
                      </a:lnTo>
                      <a:lnTo>
                        <a:pt x="526" y="845"/>
                      </a:lnTo>
                      <a:lnTo>
                        <a:pt x="527" y="840"/>
                      </a:lnTo>
                      <a:lnTo>
                        <a:pt x="527" y="836"/>
                      </a:lnTo>
                      <a:lnTo>
                        <a:pt x="527" y="831"/>
                      </a:lnTo>
                      <a:lnTo>
                        <a:pt x="527" y="827"/>
                      </a:lnTo>
                      <a:lnTo>
                        <a:pt x="527" y="822"/>
                      </a:lnTo>
                      <a:lnTo>
                        <a:pt x="526" y="818"/>
                      </a:lnTo>
                      <a:lnTo>
                        <a:pt x="525" y="814"/>
                      </a:lnTo>
                      <a:lnTo>
                        <a:pt x="524" y="810"/>
                      </a:lnTo>
                      <a:lnTo>
                        <a:pt x="522" y="806"/>
                      </a:lnTo>
                      <a:lnTo>
                        <a:pt x="521" y="803"/>
                      </a:lnTo>
                      <a:lnTo>
                        <a:pt x="519" y="801"/>
                      </a:lnTo>
                      <a:lnTo>
                        <a:pt x="517" y="798"/>
                      </a:lnTo>
                      <a:lnTo>
                        <a:pt x="515" y="796"/>
                      </a:lnTo>
                      <a:lnTo>
                        <a:pt x="509" y="791"/>
                      </a:lnTo>
                      <a:lnTo>
                        <a:pt x="505" y="788"/>
                      </a:lnTo>
                      <a:lnTo>
                        <a:pt x="500" y="785"/>
                      </a:lnTo>
                      <a:lnTo>
                        <a:pt x="493" y="782"/>
                      </a:lnTo>
                      <a:lnTo>
                        <a:pt x="487" y="778"/>
                      </a:lnTo>
                      <a:lnTo>
                        <a:pt x="482" y="776"/>
                      </a:lnTo>
                      <a:lnTo>
                        <a:pt x="474" y="774"/>
                      </a:lnTo>
                      <a:lnTo>
                        <a:pt x="468" y="772"/>
                      </a:lnTo>
                      <a:lnTo>
                        <a:pt x="461" y="770"/>
                      </a:lnTo>
                      <a:lnTo>
                        <a:pt x="454" y="768"/>
                      </a:lnTo>
                      <a:lnTo>
                        <a:pt x="448" y="767"/>
                      </a:lnTo>
                      <a:lnTo>
                        <a:pt x="440" y="764"/>
                      </a:lnTo>
                      <a:lnTo>
                        <a:pt x="433" y="763"/>
                      </a:lnTo>
                      <a:lnTo>
                        <a:pt x="426" y="762"/>
                      </a:lnTo>
                      <a:lnTo>
                        <a:pt x="419" y="761"/>
                      </a:lnTo>
                      <a:lnTo>
                        <a:pt x="412" y="760"/>
                      </a:lnTo>
                      <a:lnTo>
                        <a:pt x="399" y="759"/>
                      </a:lnTo>
                      <a:lnTo>
                        <a:pt x="385" y="757"/>
                      </a:lnTo>
                      <a:lnTo>
                        <a:pt x="371" y="755"/>
                      </a:lnTo>
                      <a:lnTo>
                        <a:pt x="357" y="753"/>
                      </a:lnTo>
                      <a:lnTo>
                        <a:pt x="343" y="750"/>
                      </a:lnTo>
                      <a:lnTo>
                        <a:pt x="329" y="747"/>
                      </a:lnTo>
                      <a:lnTo>
                        <a:pt x="315" y="744"/>
                      </a:lnTo>
                      <a:lnTo>
                        <a:pt x="302" y="740"/>
                      </a:lnTo>
                      <a:lnTo>
                        <a:pt x="289" y="737"/>
                      </a:lnTo>
                      <a:lnTo>
                        <a:pt x="275" y="732"/>
                      </a:lnTo>
                      <a:lnTo>
                        <a:pt x="262" y="728"/>
                      </a:lnTo>
                      <a:lnTo>
                        <a:pt x="249" y="724"/>
                      </a:lnTo>
                      <a:lnTo>
                        <a:pt x="237" y="719"/>
                      </a:lnTo>
                      <a:lnTo>
                        <a:pt x="224" y="713"/>
                      </a:lnTo>
                      <a:lnTo>
                        <a:pt x="212" y="708"/>
                      </a:lnTo>
                      <a:lnTo>
                        <a:pt x="200" y="701"/>
                      </a:lnTo>
                      <a:lnTo>
                        <a:pt x="189" y="695"/>
                      </a:lnTo>
                      <a:lnTo>
                        <a:pt x="177" y="689"/>
                      </a:lnTo>
                      <a:lnTo>
                        <a:pt x="166" y="681"/>
                      </a:lnTo>
                      <a:lnTo>
                        <a:pt x="154" y="674"/>
                      </a:lnTo>
                      <a:lnTo>
                        <a:pt x="145" y="666"/>
                      </a:lnTo>
                      <a:lnTo>
                        <a:pt x="134" y="659"/>
                      </a:lnTo>
                      <a:lnTo>
                        <a:pt x="125" y="650"/>
                      </a:lnTo>
                      <a:lnTo>
                        <a:pt x="116" y="640"/>
                      </a:lnTo>
                      <a:lnTo>
                        <a:pt x="106" y="631"/>
                      </a:lnTo>
                      <a:lnTo>
                        <a:pt x="98" y="621"/>
                      </a:lnTo>
                      <a:lnTo>
                        <a:pt x="91" y="612"/>
                      </a:lnTo>
                      <a:lnTo>
                        <a:pt x="83" y="601"/>
                      </a:lnTo>
                      <a:lnTo>
                        <a:pt x="77" y="589"/>
                      </a:lnTo>
                      <a:lnTo>
                        <a:pt x="70" y="578"/>
                      </a:lnTo>
                      <a:lnTo>
                        <a:pt x="64" y="566"/>
                      </a:lnTo>
                      <a:lnTo>
                        <a:pt x="59" y="554"/>
                      </a:lnTo>
                      <a:lnTo>
                        <a:pt x="54" y="543"/>
                      </a:lnTo>
                      <a:lnTo>
                        <a:pt x="51" y="531"/>
                      </a:lnTo>
                      <a:lnTo>
                        <a:pt x="48" y="521"/>
                      </a:lnTo>
                      <a:lnTo>
                        <a:pt x="45" y="509"/>
                      </a:lnTo>
                      <a:lnTo>
                        <a:pt x="43" y="498"/>
                      </a:lnTo>
                      <a:lnTo>
                        <a:pt x="40" y="486"/>
                      </a:lnTo>
                      <a:lnTo>
                        <a:pt x="38" y="475"/>
                      </a:lnTo>
                      <a:lnTo>
                        <a:pt x="37" y="464"/>
                      </a:lnTo>
                      <a:lnTo>
                        <a:pt x="37" y="452"/>
                      </a:lnTo>
                      <a:lnTo>
                        <a:pt x="36" y="440"/>
                      </a:lnTo>
                      <a:lnTo>
                        <a:pt x="36" y="430"/>
                      </a:lnTo>
                      <a:lnTo>
                        <a:pt x="36" y="418"/>
                      </a:lnTo>
                      <a:lnTo>
                        <a:pt x="37" y="406"/>
                      </a:lnTo>
                      <a:lnTo>
                        <a:pt x="38" y="394"/>
                      </a:lnTo>
                      <a:lnTo>
                        <a:pt x="39" y="384"/>
                      </a:lnTo>
                      <a:lnTo>
                        <a:pt x="40" y="372"/>
                      </a:lnTo>
                      <a:lnTo>
                        <a:pt x="43" y="361"/>
                      </a:lnTo>
                      <a:lnTo>
                        <a:pt x="45" y="350"/>
                      </a:lnTo>
                      <a:lnTo>
                        <a:pt x="48" y="339"/>
                      </a:lnTo>
                      <a:lnTo>
                        <a:pt x="50" y="328"/>
                      </a:lnTo>
                      <a:lnTo>
                        <a:pt x="53" y="317"/>
                      </a:lnTo>
                      <a:lnTo>
                        <a:pt x="56" y="307"/>
                      </a:lnTo>
                      <a:lnTo>
                        <a:pt x="61" y="296"/>
                      </a:lnTo>
                      <a:lnTo>
                        <a:pt x="64" y="285"/>
                      </a:lnTo>
                      <a:lnTo>
                        <a:pt x="68" y="276"/>
                      </a:lnTo>
                      <a:lnTo>
                        <a:pt x="72" y="266"/>
                      </a:lnTo>
                      <a:lnTo>
                        <a:pt x="78" y="255"/>
                      </a:lnTo>
                      <a:lnTo>
                        <a:pt x="82" y="246"/>
                      </a:lnTo>
                      <a:lnTo>
                        <a:pt x="87" y="237"/>
                      </a:lnTo>
                      <a:lnTo>
                        <a:pt x="93" y="228"/>
                      </a:lnTo>
                      <a:lnTo>
                        <a:pt x="98" y="219"/>
                      </a:lnTo>
                      <a:lnTo>
                        <a:pt x="104" y="211"/>
                      </a:lnTo>
                      <a:lnTo>
                        <a:pt x="112" y="199"/>
                      </a:lnTo>
                      <a:lnTo>
                        <a:pt x="121" y="187"/>
                      </a:lnTo>
                      <a:lnTo>
                        <a:pt x="130" y="175"/>
                      </a:lnTo>
                      <a:lnTo>
                        <a:pt x="140" y="165"/>
                      </a:lnTo>
                      <a:lnTo>
                        <a:pt x="150" y="154"/>
                      </a:lnTo>
                      <a:lnTo>
                        <a:pt x="160" y="144"/>
                      </a:lnTo>
                      <a:lnTo>
                        <a:pt x="170" y="135"/>
                      </a:lnTo>
                      <a:lnTo>
                        <a:pt x="181" y="125"/>
                      </a:lnTo>
                      <a:lnTo>
                        <a:pt x="193" y="115"/>
                      </a:lnTo>
                      <a:lnTo>
                        <a:pt x="205" y="107"/>
                      </a:lnTo>
                      <a:lnTo>
                        <a:pt x="215" y="98"/>
                      </a:lnTo>
                      <a:lnTo>
                        <a:pt x="228" y="90"/>
                      </a:lnTo>
                      <a:lnTo>
                        <a:pt x="240" y="82"/>
                      </a:lnTo>
                      <a:lnTo>
                        <a:pt x="253" y="75"/>
                      </a:lnTo>
                      <a:lnTo>
                        <a:pt x="265" y="68"/>
                      </a:lnTo>
                      <a:lnTo>
                        <a:pt x="278" y="61"/>
                      </a:lnTo>
                      <a:lnTo>
                        <a:pt x="291" y="55"/>
                      </a:lnTo>
                      <a:lnTo>
                        <a:pt x="305" y="49"/>
                      </a:lnTo>
                      <a:lnTo>
                        <a:pt x="319" y="44"/>
                      </a:lnTo>
                      <a:lnTo>
                        <a:pt x="332" y="38"/>
                      </a:lnTo>
                      <a:lnTo>
                        <a:pt x="346" y="33"/>
                      </a:lnTo>
                      <a:lnTo>
                        <a:pt x="360" y="29"/>
                      </a:lnTo>
                      <a:lnTo>
                        <a:pt x="374" y="24"/>
                      </a:lnTo>
                      <a:lnTo>
                        <a:pt x="389" y="20"/>
                      </a:lnTo>
                      <a:lnTo>
                        <a:pt x="404" y="17"/>
                      </a:lnTo>
                      <a:lnTo>
                        <a:pt x="419" y="14"/>
                      </a:lnTo>
                      <a:lnTo>
                        <a:pt x="434" y="11"/>
                      </a:lnTo>
                      <a:lnTo>
                        <a:pt x="449" y="7"/>
                      </a:lnTo>
                      <a:lnTo>
                        <a:pt x="464" y="5"/>
                      </a:lnTo>
                      <a:lnTo>
                        <a:pt x="478" y="4"/>
                      </a:lnTo>
                      <a:lnTo>
                        <a:pt x="494" y="2"/>
                      </a:lnTo>
                      <a:lnTo>
                        <a:pt x="509" y="1"/>
                      </a:lnTo>
                      <a:close/>
                    </a:path>
                  </a:pathLst>
                </a:custGeom>
                <a:solidFill>
                  <a:srgbClr val="FFFFFF"/>
                </a:solidFill>
                <a:ln w="9525">
                  <a:noFill/>
                  <a:round/>
                  <a:headEnd/>
                  <a:tailEnd/>
                </a:ln>
              </p:spPr>
              <p:txBody>
                <a:bodyPr/>
                <a:lstStyle/>
                <a:p>
                  <a:pPr>
                    <a:defRPr/>
                  </a:pPr>
                  <a:endParaRPr lang="en-AU" dirty="0"/>
                </a:p>
              </p:txBody>
            </p:sp>
            <p:sp>
              <p:nvSpPr>
                <p:cNvPr id="131092" name="Freeform 20"/>
                <p:cNvSpPr>
                  <a:spLocks/>
                </p:cNvSpPr>
                <p:nvPr/>
              </p:nvSpPr>
              <p:spPr bwMode="auto">
                <a:xfrm>
                  <a:off x="5522" y="293"/>
                  <a:ext cx="71" cy="90"/>
                </a:xfrm>
                <a:custGeom>
                  <a:avLst/>
                  <a:gdLst/>
                  <a:ahLst/>
                  <a:cxnLst>
                    <a:cxn ang="0">
                      <a:pos x="588" y="1"/>
                    </a:cxn>
                    <a:cxn ang="0">
                      <a:pos x="681" y="12"/>
                    </a:cxn>
                    <a:cxn ang="0">
                      <a:pos x="774" y="36"/>
                    </a:cxn>
                    <a:cxn ang="0">
                      <a:pos x="860" y="73"/>
                    </a:cxn>
                    <a:cxn ang="0">
                      <a:pos x="790" y="390"/>
                    </a:cxn>
                    <a:cxn ang="0">
                      <a:pos x="724" y="355"/>
                    </a:cxn>
                    <a:cxn ang="0">
                      <a:pos x="658" y="329"/>
                    </a:cxn>
                    <a:cxn ang="0">
                      <a:pos x="589" y="315"/>
                    </a:cxn>
                    <a:cxn ang="0">
                      <a:pos x="517" y="320"/>
                    </a:cxn>
                    <a:cxn ang="0">
                      <a:pos x="485" y="332"/>
                    </a:cxn>
                    <a:cxn ang="0">
                      <a:pos x="466" y="355"/>
                    </a:cxn>
                    <a:cxn ang="0">
                      <a:pos x="461" y="381"/>
                    </a:cxn>
                    <a:cxn ang="0">
                      <a:pos x="471" y="404"/>
                    </a:cxn>
                    <a:cxn ang="0">
                      <a:pos x="522" y="427"/>
                    </a:cxn>
                    <a:cxn ang="0">
                      <a:pos x="628" y="457"/>
                    </a:cxn>
                    <a:cxn ang="0">
                      <a:pos x="734" y="488"/>
                    </a:cxn>
                    <a:cxn ang="0">
                      <a:pos x="827" y="531"/>
                    </a:cxn>
                    <a:cxn ang="0">
                      <a:pos x="903" y="603"/>
                    </a:cxn>
                    <a:cxn ang="0">
                      <a:pos x="941" y="684"/>
                    </a:cxn>
                    <a:cxn ang="0">
                      <a:pos x="958" y="764"/>
                    </a:cxn>
                    <a:cxn ang="0">
                      <a:pos x="957" y="847"/>
                    </a:cxn>
                    <a:cxn ang="0">
                      <a:pos x="940" y="926"/>
                    </a:cxn>
                    <a:cxn ang="0">
                      <a:pos x="907" y="998"/>
                    </a:cxn>
                    <a:cxn ang="0">
                      <a:pos x="857" y="1063"/>
                    </a:cxn>
                    <a:cxn ang="0">
                      <a:pos x="798" y="1116"/>
                    </a:cxn>
                    <a:cxn ang="0">
                      <a:pos x="727" y="1157"/>
                    </a:cxn>
                    <a:cxn ang="0">
                      <a:pos x="648" y="1187"/>
                    </a:cxn>
                    <a:cxn ang="0">
                      <a:pos x="566" y="1206"/>
                    </a:cxn>
                    <a:cxn ang="0">
                      <a:pos x="485" y="1215"/>
                    </a:cxn>
                    <a:cxn ang="0">
                      <a:pos x="405" y="1216"/>
                    </a:cxn>
                    <a:cxn ang="0">
                      <a:pos x="324" y="1208"/>
                    </a:cxn>
                    <a:cxn ang="0">
                      <a:pos x="244" y="1195"/>
                    </a:cxn>
                    <a:cxn ang="0">
                      <a:pos x="188" y="1183"/>
                    </a:cxn>
                    <a:cxn ang="0">
                      <a:pos x="117" y="1161"/>
                    </a:cxn>
                    <a:cxn ang="0">
                      <a:pos x="13" y="1117"/>
                    </a:cxn>
                    <a:cxn ang="0">
                      <a:pos x="170" y="816"/>
                    </a:cxn>
                    <a:cxn ang="0">
                      <a:pos x="236" y="856"/>
                    </a:cxn>
                    <a:cxn ang="0">
                      <a:pos x="309" y="889"/>
                    </a:cxn>
                    <a:cxn ang="0">
                      <a:pos x="388" y="905"/>
                    </a:cxn>
                    <a:cxn ang="0">
                      <a:pos x="465" y="899"/>
                    </a:cxn>
                    <a:cxn ang="0">
                      <a:pos x="496" y="886"/>
                    </a:cxn>
                    <a:cxn ang="0">
                      <a:pos x="519" y="863"/>
                    </a:cxn>
                    <a:cxn ang="0">
                      <a:pos x="528" y="831"/>
                    </a:cxn>
                    <a:cxn ang="0">
                      <a:pos x="522" y="803"/>
                    </a:cxn>
                    <a:cxn ang="0">
                      <a:pos x="494" y="782"/>
                    </a:cxn>
                    <a:cxn ang="0">
                      <a:pos x="448" y="767"/>
                    </a:cxn>
                    <a:cxn ang="0">
                      <a:pos x="385" y="757"/>
                    </a:cxn>
                    <a:cxn ang="0">
                      <a:pos x="289" y="737"/>
                    </a:cxn>
                    <a:cxn ang="0">
                      <a:pos x="201" y="701"/>
                    </a:cxn>
                    <a:cxn ang="0">
                      <a:pos x="125" y="650"/>
                    </a:cxn>
                    <a:cxn ang="0">
                      <a:pos x="71" y="578"/>
                    </a:cxn>
                    <a:cxn ang="0">
                      <a:pos x="43" y="498"/>
                    </a:cxn>
                    <a:cxn ang="0">
                      <a:pos x="37" y="418"/>
                    </a:cxn>
                    <a:cxn ang="0">
                      <a:pos x="47" y="339"/>
                    </a:cxn>
                    <a:cxn ang="0">
                      <a:pos x="73" y="266"/>
                    </a:cxn>
                    <a:cxn ang="0">
                      <a:pos x="112" y="199"/>
                    </a:cxn>
                    <a:cxn ang="0">
                      <a:pos x="182" y="125"/>
                    </a:cxn>
                    <a:cxn ang="0">
                      <a:pos x="266" y="68"/>
                    </a:cxn>
                    <a:cxn ang="0">
                      <a:pos x="361" y="29"/>
                    </a:cxn>
                    <a:cxn ang="0">
                      <a:pos x="464" y="5"/>
                    </a:cxn>
                  </a:cxnLst>
                  <a:rect l="0" t="0" r="r" b="b"/>
                  <a:pathLst>
                    <a:path w="960" h="1216">
                      <a:moveTo>
                        <a:pt x="510" y="1"/>
                      </a:moveTo>
                      <a:lnTo>
                        <a:pt x="523" y="1"/>
                      </a:lnTo>
                      <a:lnTo>
                        <a:pt x="535" y="0"/>
                      </a:lnTo>
                      <a:lnTo>
                        <a:pt x="548" y="0"/>
                      </a:lnTo>
                      <a:lnTo>
                        <a:pt x="562" y="0"/>
                      </a:lnTo>
                      <a:lnTo>
                        <a:pt x="575" y="0"/>
                      </a:lnTo>
                      <a:lnTo>
                        <a:pt x="588" y="1"/>
                      </a:lnTo>
                      <a:lnTo>
                        <a:pt x="601" y="2"/>
                      </a:lnTo>
                      <a:lnTo>
                        <a:pt x="615" y="3"/>
                      </a:lnTo>
                      <a:lnTo>
                        <a:pt x="628" y="4"/>
                      </a:lnTo>
                      <a:lnTo>
                        <a:pt x="642" y="5"/>
                      </a:lnTo>
                      <a:lnTo>
                        <a:pt x="655" y="7"/>
                      </a:lnTo>
                      <a:lnTo>
                        <a:pt x="669" y="9"/>
                      </a:lnTo>
                      <a:lnTo>
                        <a:pt x="681" y="12"/>
                      </a:lnTo>
                      <a:lnTo>
                        <a:pt x="695" y="15"/>
                      </a:lnTo>
                      <a:lnTo>
                        <a:pt x="708" y="18"/>
                      </a:lnTo>
                      <a:lnTo>
                        <a:pt x="722" y="21"/>
                      </a:lnTo>
                      <a:lnTo>
                        <a:pt x="735" y="24"/>
                      </a:lnTo>
                      <a:lnTo>
                        <a:pt x="749" y="28"/>
                      </a:lnTo>
                      <a:lnTo>
                        <a:pt x="761" y="32"/>
                      </a:lnTo>
                      <a:lnTo>
                        <a:pt x="774" y="36"/>
                      </a:lnTo>
                      <a:lnTo>
                        <a:pt x="787" y="40"/>
                      </a:lnTo>
                      <a:lnTo>
                        <a:pt x="800" y="46"/>
                      </a:lnTo>
                      <a:lnTo>
                        <a:pt x="811" y="50"/>
                      </a:lnTo>
                      <a:lnTo>
                        <a:pt x="824" y="55"/>
                      </a:lnTo>
                      <a:lnTo>
                        <a:pt x="836" y="61"/>
                      </a:lnTo>
                      <a:lnTo>
                        <a:pt x="849" y="67"/>
                      </a:lnTo>
                      <a:lnTo>
                        <a:pt x="860" y="73"/>
                      </a:lnTo>
                      <a:lnTo>
                        <a:pt x="872" y="79"/>
                      </a:lnTo>
                      <a:lnTo>
                        <a:pt x="883" y="85"/>
                      </a:lnTo>
                      <a:lnTo>
                        <a:pt x="895" y="93"/>
                      </a:lnTo>
                      <a:lnTo>
                        <a:pt x="905" y="99"/>
                      </a:lnTo>
                      <a:lnTo>
                        <a:pt x="916" y="107"/>
                      </a:lnTo>
                      <a:lnTo>
                        <a:pt x="804" y="399"/>
                      </a:lnTo>
                      <a:lnTo>
                        <a:pt x="790" y="390"/>
                      </a:lnTo>
                      <a:lnTo>
                        <a:pt x="774" y="381"/>
                      </a:lnTo>
                      <a:lnTo>
                        <a:pt x="767" y="376"/>
                      </a:lnTo>
                      <a:lnTo>
                        <a:pt x="758" y="372"/>
                      </a:lnTo>
                      <a:lnTo>
                        <a:pt x="750" y="368"/>
                      </a:lnTo>
                      <a:lnTo>
                        <a:pt x="741" y="363"/>
                      </a:lnTo>
                      <a:lnTo>
                        <a:pt x="733" y="359"/>
                      </a:lnTo>
                      <a:lnTo>
                        <a:pt x="724" y="355"/>
                      </a:lnTo>
                      <a:lnTo>
                        <a:pt x="714" y="351"/>
                      </a:lnTo>
                      <a:lnTo>
                        <a:pt x="705" y="346"/>
                      </a:lnTo>
                      <a:lnTo>
                        <a:pt x="696" y="343"/>
                      </a:lnTo>
                      <a:lnTo>
                        <a:pt x="687" y="339"/>
                      </a:lnTo>
                      <a:lnTo>
                        <a:pt x="677" y="336"/>
                      </a:lnTo>
                      <a:lnTo>
                        <a:pt x="668" y="332"/>
                      </a:lnTo>
                      <a:lnTo>
                        <a:pt x="658" y="329"/>
                      </a:lnTo>
                      <a:lnTo>
                        <a:pt x="648" y="326"/>
                      </a:lnTo>
                      <a:lnTo>
                        <a:pt x="638" y="324"/>
                      </a:lnTo>
                      <a:lnTo>
                        <a:pt x="628" y="322"/>
                      </a:lnTo>
                      <a:lnTo>
                        <a:pt x="618" y="320"/>
                      </a:lnTo>
                      <a:lnTo>
                        <a:pt x="608" y="317"/>
                      </a:lnTo>
                      <a:lnTo>
                        <a:pt x="598" y="316"/>
                      </a:lnTo>
                      <a:lnTo>
                        <a:pt x="589" y="315"/>
                      </a:lnTo>
                      <a:lnTo>
                        <a:pt x="578" y="315"/>
                      </a:lnTo>
                      <a:lnTo>
                        <a:pt x="568" y="314"/>
                      </a:lnTo>
                      <a:lnTo>
                        <a:pt x="558" y="315"/>
                      </a:lnTo>
                      <a:lnTo>
                        <a:pt x="548" y="315"/>
                      </a:lnTo>
                      <a:lnTo>
                        <a:pt x="537" y="316"/>
                      </a:lnTo>
                      <a:lnTo>
                        <a:pt x="528" y="317"/>
                      </a:lnTo>
                      <a:lnTo>
                        <a:pt x="517" y="320"/>
                      </a:lnTo>
                      <a:lnTo>
                        <a:pt x="508" y="322"/>
                      </a:lnTo>
                      <a:lnTo>
                        <a:pt x="503" y="323"/>
                      </a:lnTo>
                      <a:lnTo>
                        <a:pt x="500" y="325"/>
                      </a:lnTo>
                      <a:lnTo>
                        <a:pt x="496" y="326"/>
                      </a:lnTo>
                      <a:lnTo>
                        <a:pt x="493" y="328"/>
                      </a:lnTo>
                      <a:lnTo>
                        <a:pt x="488" y="330"/>
                      </a:lnTo>
                      <a:lnTo>
                        <a:pt x="485" y="332"/>
                      </a:lnTo>
                      <a:lnTo>
                        <a:pt x="482" y="336"/>
                      </a:lnTo>
                      <a:lnTo>
                        <a:pt x="479" y="338"/>
                      </a:lnTo>
                      <a:lnTo>
                        <a:pt x="476" y="341"/>
                      </a:lnTo>
                      <a:lnTo>
                        <a:pt x="472" y="344"/>
                      </a:lnTo>
                      <a:lnTo>
                        <a:pt x="470" y="347"/>
                      </a:lnTo>
                      <a:lnTo>
                        <a:pt x="468" y="351"/>
                      </a:lnTo>
                      <a:lnTo>
                        <a:pt x="466" y="355"/>
                      </a:lnTo>
                      <a:lnTo>
                        <a:pt x="464" y="358"/>
                      </a:lnTo>
                      <a:lnTo>
                        <a:pt x="462" y="362"/>
                      </a:lnTo>
                      <a:lnTo>
                        <a:pt x="461" y="367"/>
                      </a:lnTo>
                      <a:lnTo>
                        <a:pt x="461" y="370"/>
                      </a:lnTo>
                      <a:lnTo>
                        <a:pt x="461" y="373"/>
                      </a:lnTo>
                      <a:lnTo>
                        <a:pt x="461" y="376"/>
                      </a:lnTo>
                      <a:lnTo>
                        <a:pt x="461" y="381"/>
                      </a:lnTo>
                      <a:lnTo>
                        <a:pt x="461" y="384"/>
                      </a:lnTo>
                      <a:lnTo>
                        <a:pt x="462" y="387"/>
                      </a:lnTo>
                      <a:lnTo>
                        <a:pt x="463" y="391"/>
                      </a:lnTo>
                      <a:lnTo>
                        <a:pt x="465" y="394"/>
                      </a:lnTo>
                      <a:lnTo>
                        <a:pt x="466" y="398"/>
                      </a:lnTo>
                      <a:lnTo>
                        <a:pt x="469" y="401"/>
                      </a:lnTo>
                      <a:lnTo>
                        <a:pt x="471" y="404"/>
                      </a:lnTo>
                      <a:lnTo>
                        <a:pt x="475" y="407"/>
                      </a:lnTo>
                      <a:lnTo>
                        <a:pt x="478" y="411"/>
                      </a:lnTo>
                      <a:lnTo>
                        <a:pt x="482" y="413"/>
                      </a:lnTo>
                      <a:lnTo>
                        <a:pt x="486" y="415"/>
                      </a:lnTo>
                      <a:lnTo>
                        <a:pt x="492" y="417"/>
                      </a:lnTo>
                      <a:lnTo>
                        <a:pt x="507" y="422"/>
                      </a:lnTo>
                      <a:lnTo>
                        <a:pt x="522" y="427"/>
                      </a:lnTo>
                      <a:lnTo>
                        <a:pt x="536" y="432"/>
                      </a:lnTo>
                      <a:lnTo>
                        <a:pt x="551" y="436"/>
                      </a:lnTo>
                      <a:lnTo>
                        <a:pt x="566" y="440"/>
                      </a:lnTo>
                      <a:lnTo>
                        <a:pt x="582" y="445"/>
                      </a:lnTo>
                      <a:lnTo>
                        <a:pt x="597" y="448"/>
                      </a:lnTo>
                      <a:lnTo>
                        <a:pt x="613" y="452"/>
                      </a:lnTo>
                      <a:lnTo>
                        <a:pt x="628" y="457"/>
                      </a:lnTo>
                      <a:lnTo>
                        <a:pt x="644" y="461"/>
                      </a:lnTo>
                      <a:lnTo>
                        <a:pt x="659" y="464"/>
                      </a:lnTo>
                      <a:lnTo>
                        <a:pt x="674" y="468"/>
                      </a:lnTo>
                      <a:lnTo>
                        <a:pt x="689" y="473"/>
                      </a:lnTo>
                      <a:lnTo>
                        <a:pt x="704" y="478"/>
                      </a:lnTo>
                      <a:lnTo>
                        <a:pt x="719" y="482"/>
                      </a:lnTo>
                      <a:lnTo>
                        <a:pt x="734" y="488"/>
                      </a:lnTo>
                      <a:lnTo>
                        <a:pt x="747" y="492"/>
                      </a:lnTo>
                      <a:lnTo>
                        <a:pt x="762" y="498"/>
                      </a:lnTo>
                      <a:lnTo>
                        <a:pt x="776" y="504"/>
                      </a:lnTo>
                      <a:lnTo>
                        <a:pt x="789" y="510"/>
                      </a:lnTo>
                      <a:lnTo>
                        <a:pt x="803" y="516"/>
                      </a:lnTo>
                      <a:lnTo>
                        <a:pt x="816" y="524"/>
                      </a:lnTo>
                      <a:lnTo>
                        <a:pt x="827" y="531"/>
                      </a:lnTo>
                      <a:lnTo>
                        <a:pt x="840" y="540"/>
                      </a:lnTo>
                      <a:lnTo>
                        <a:pt x="852" y="548"/>
                      </a:lnTo>
                      <a:lnTo>
                        <a:pt x="863" y="558"/>
                      </a:lnTo>
                      <a:lnTo>
                        <a:pt x="873" y="569"/>
                      </a:lnTo>
                      <a:lnTo>
                        <a:pt x="884" y="579"/>
                      </a:lnTo>
                      <a:lnTo>
                        <a:pt x="893" y="591"/>
                      </a:lnTo>
                      <a:lnTo>
                        <a:pt x="903" y="603"/>
                      </a:lnTo>
                      <a:lnTo>
                        <a:pt x="912" y="616"/>
                      </a:lnTo>
                      <a:lnTo>
                        <a:pt x="919" y="631"/>
                      </a:lnTo>
                      <a:lnTo>
                        <a:pt x="924" y="640"/>
                      </a:lnTo>
                      <a:lnTo>
                        <a:pt x="930" y="651"/>
                      </a:lnTo>
                      <a:lnTo>
                        <a:pt x="934" y="662"/>
                      </a:lnTo>
                      <a:lnTo>
                        <a:pt x="938" y="673"/>
                      </a:lnTo>
                      <a:lnTo>
                        <a:pt x="941" y="684"/>
                      </a:lnTo>
                      <a:lnTo>
                        <a:pt x="945" y="695"/>
                      </a:lnTo>
                      <a:lnTo>
                        <a:pt x="948" y="707"/>
                      </a:lnTo>
                      <a:lnTo>
                        <a:pt x="951" y="717"/>
                      </a:lnTo>
                      <a:lnTo>
                        <a:pt x="953" y="729"/>
                      </a:lnTo>
                      <a:lnTo>
                        <a:pt x="955" y="741"/>
                      </a:lnTo>
                      <a:lnTo>
                        <a:pt x="956" y="753"/>
                      </a:lnTo>
                      <a:lnTo>
                        <a:pt x="958" y="764"/>
                      </a:lnTo>
                      <a:lnTo>
                        <a:pt x="960" y="776"/>
                      </a:lnTo>
                      <a:lnTo>
                        <a:pt x="960" y="788"/>
                      </a:lnTo>
                      <a:lnTo>
                        <a:pt x="960" y="800"/>
                      </a:lnTo>
                      <a:lnTo>
                        <a:pt x="960" y="812"/>
                      </a:lnTo>
                      <a:lnTo>
                        <a:pt x="960" y="823"/>
                      </a:lnTo>
                      <a:lnTo>
                        <a:pt x="958" y="835"/>
                      </a:lnTo>
                      <a:lnTo>
                        <a:pt x="957" y="847"/>
                      </a:lnTo>
                      <a:lnTo>
                        <a:pt x="956" y="859"/>
                      </a:lnTo>
                      <a:lnTo>
                        <a:pt x="954" y="869"/>
                      </a:lnTo>
                      <a:lnTo>
                        <a:pt x="952" y="881"/>
                      </a:lnTo>
                      <a:lnTo>
                        <a:pt x="950" y="893"/>
                      </a:lnTo>
                      <a:lnTo>
                        <a:pt x="947" y="904"/>
                      </a:lnTo>
                      <a:lnTo>
                        <a:pt x="944" y="915"/>
                      </a:lnTo>
                      <a:lnTo>
                        <a:pt x="940" y="926"/>
                      </a:lnTo>
                      <a:lnTo>
                        <a:pt x="937" y="937"/>
                      </a:lnTo>
                      <a:lnTo>
                        <a:pt x="933" y="947"/>
                      </a:lnTo>
                      <a:lnTo>
                        <a:pt x="929" y="957"/>
                      </a:lnTo>
                      <a:lnTo>
                        <a:pt x="923" y="968"/>
                      </a:lnTo>
                      <a:lnTo>
                        <a:pt x="919" y="977"/>
                      </a:lnTo>
                      <a:lnTo>
                        <a:pt x="914" y="987"/>
                      </a:lnTo>
                      <a:lnTo>
                        <a:pt x="907" y="998"/>
                      </a:lnTo>
                      <a:lnTo>
                        <a:pt x="901" y="1008"/>
                      </a:lnTo>
                      <a:lnTo>
                        <a:pt x="895" y="1018"/>
                      </a:lnTo>
                      <a:lnTo>
                        <a:pt x="887" y="1028"/>
                      </a:lnTo>
                      <a:lnTo>
                        <a:pt x="881" y="1037"/>
                      </a:lnTo>
                      <a:lnTo>
                        <a:pt x="873" y="1046"/>
                      </a:lnTo>
                      <a:lnTo>
                        <a:pt x="866" y="1054"/>
                      </a:lnTo>
                      <a:lnTo>
                        <a:pt x="857" y="1063"/>
                      </a:lnTo>
                      <a:lnTo>
                        <a:pt x="850" y="1071"/>
                      </a:lnTo>
                      <a:lnTo>
                        <a:pt x="841" y="1080"/>
                      </a:lnTo>
                      <a:lnTo>
                        <a:pt x="833" y="1087"/>
                      </a:lnTo>
                      <a:lnTo>
                        <a:pt x="824" y="1095"/>
                      </a:lnTo>
                      <a:lnTo>
                        <a:pt x="816" y="1102"/>
                      </a:lnTo>
                      <a:lnTo>
                        <a:pt x="806" y="1109"/>
                      </a:lnTo>
                      <a:lnTo>
                        <a:pt x="798" y="1116"/>
                      </a:lnTo>
                      <a:lnTo>
                        <a:pt x="788" y="1123"/>
                      </a:lnTo>
                      <a:lnTo>
                        <a:pt x="778" y="1129"/>
                      </a:lnTo>
                      <a:lnTo>
                        <a:pt x="769" y="1135"/>
                      </a:lnTo>
                      <a:lnTo>
                        <a:pt x="758" y="1141"/>
                      </a:lnTo>
                      <a:lnTo>
                        <a:pt x="749" y="1146"/>
                      </a:lnTo>
                      <a:lnTo>
                        <a:pt x="738" y="1152"/>
                      </a:lnTo>
                      <a:lnTo>
                        <a:pt x="727" y="1157"/>
                      </a:lnTo>
                      <a:lnTo>
                        <a:pt x="717" y="1162"/>
                      </a:lnTo>
                      <a:lnTo>
                        <a:pt x="706" y="1167"/>
                      </a:lnTo>
                      <a:lnTo>
                        <a:pt x="694" y="1171"/>
                      </a:lnTo>
                      <a:lnTo>
                        <a:pt x="684" y="1175"/>
                      </a:lnTo>
                      <a:lnTo>
                        <a:pt x="672" y="1179"/>
                      </a:lnTo>
                      <a:lnTo>
                        <a:pt x="660" y="1184"/>
                      </a:lnTo>
                      <a:lnTo>
                        <a:pt x="648" y="1187"/>
                      </a:lnTo>
                      <a:lnTo>
                        <a:pt x="637" y="1190"/>
                      </a:lnTo>
                      <a:lnTo>
                        <a:pt x="624" y="1193"/>
                      </a:lnTo>
                      <a:lnTo>
                        <a:pt x="612" y="1197"/>
                      </a:lnTo>
                      <a:lnTo>
                        <a:pt x="600" y="1200"/>
                      </a:lnTo>
                      <a:lnTo>
                        <a:pt x="589" y="1202"/>
                      </a:lnTo>
                      <a:lnTo>
                        <a:pt x="577" y="1204"/>
                      </a:lnTo>
                      <a:lnTo>
                        <a:pt x="566" y="1206"/>
                      </a:lnTo>
                      <a:lnTo>
                        <a:pt x="555" y="1208"/>
                      </a:lnTo>
                      <a:lnTo>
                        <a:pt x="543" y="1209"/>
                      </a:lnTo>
                      <a:lnTo>
                        <a:pt x="531" y="1210"/>
                      </a:lnTo>
                      <a:lnTo>
                        <a:pt x="519" y="1213"/>
                      </a:lnTo>
                      <a:lnTo>
                        <a:pt x="509" y="1214"/>
                      </a:lnTo>
                      <a:lnTo>
                        <a:pt x="497" y="1215"/>
                      </a:lnTo>
                      <a:lnTo>
                        <a:pt x="485" y="1215"/>
                      </a:lnTo>
                      <a:lnTo>
                        <a:pt x="474" y="1216"/>
                      </a:lnTo>
                      <a:lnTo>
                        <a:pt x="462" y="1216"/>
                      </a:lnTo>
                      <a:lnTo>
                        <a:pt x="451" y="1216"/>
                      </a:lnTo>
                      <a:lnTo>
                        <a:pt x="439" y="1216"/>
                      </a:lnTo>
                      <a:lnTo>
                        <a:pt x="428" y="1216"/>
                      </a:lnTo>
                      <a:lnTo>
                        <a:pt x="416" y="1216"/>
                      </a:lnTo>
                      <a:lnTo>
                        <a:pt x="405" y="1216"/>
                      </a:lnTo>
                      <a:lnTo>
                        <a:pt x="394" y="1215"/>
                      </a:lnTo>
                      <a:lnTo>
                        <a:pt x="382" y="1214"/>
                      </a:lnTo>
                      <a:lnTo>
                        <a:pt x="370" y="1214"/>
                      </a:lnTo>
                      <a:lnTo>
                        <a:pt x="360" y="1213"/>
                      </a:lnTo>
                      <a:lnTo>
                        <a:pt x="348" y="1212"/>
                      </a:lnTo>
                      <a:lnTo>
                        <a:pt x="336" y="1209"/>
                      </a:lnTo>
                      <a:lnTo>
                        <a:pt x="324" y="1208"/>
                      </a:lnTo>
                      <a:lnTo>
                        <a:pt x="314" y="1207"/>
                      </a:lnTo>
                      <a:lnTo>
                        <a:pt x="302" y="1205"/>
                      </a:lnTo>
                      <a:lnTo>
                        <a:pt x="290" y="1204"/>
                      </a:lnTo>
                      <a:lnTo>
                        <a:pt x="279" y="1202"/>
                      </a:lnTo>
                      <a:lnTo>
                        <a:pt x="268" y="1200"/>
                      </a:lnTo>
                      <a:lnTo>
                        <a:pt x="256" y="1198"/>
                      </a:lnTo>
                      <a:lnTo>
                        <a:pt x="244" y="1195"/>
                      </a:lnTo>
                      <a:lnTo>
                        <a:pt x="236" y="1194"/>
                      </a:lnTo>
                      <a:lnTo>
                        <a:pt x="228" y="1192"/>
                      </a:lnTo>
                      <a:lnTo>
                        <a:pt x="220" y="1190"/>
                      </a:lnTo>
                      <a:lnTo>
                        <a:pt x="212" y="1189"/>
                      </a:lnTo>
                      <a:lnTo>
                        <a:pt x="204" y="1187"/>
                      </a:lnTo>
                      <a:lnTo>
                        <a:pt x="195" y="1185"/>
                      </a:lnTo>
                      <a:lnTo>
                        <a:pt x="188" y="1183"/>
                      </a:lnTo>
                      <a:lnTo>
                        <a:pt x="179" y="1181"/>
                      </a:lnTo>
                      <a:lnTo>
                        <a:pt x="172" y="1178"/>
                      </a:lnTo>
                      <a:lnTo>
                        <a:pt x="163" y="1176"/>
                      </a:lnTo>
                      <a:lnTo>
                        <a:pt x="156" y="1174"/>
                      </a:lnTo>
                      <a:lnTo>
                        <a:pt x="147" y="1171"/>
                      </a:lnTo>
                      <a:lnTo>
                        <a:pt x="131" y="1167"/>
                      </a:lnTo>
                      <a:lnTo>
                        <a:pt x="117" y="1161"/>
                      </a:lnTo>
                      <a:lnTo>
                        <a:pt x="101" y="1156"/>
                      </a:lnTo>
                      <a:lnTo>
                        <a:pt x="86" y="1149"/>
                      </a:lnTo>
                      <a:lnTo>
                        <a:pt x="71" y="1144"/>
                      </a:lnTo>
                      <a:lnTo>
                        <a:pt x="56" y="1138"/>
                      </a:lnTo>
                      <a:lnTo>
                        <a:pt x="41" y="1131"/>
                      </a:lnTo>
                      <a:lnTo>
                        <a:pt x="27" y="1125"/>
                      </a:lnTo>
                      <a:lnTo>
                        <a:pt x="13" y="1117"/>
                      </a:lnTo>
                      <a:lnTo>
                        <a:pt x="0" y="1111"/>
                      </a:lnTo>
                      <a:lnTo>
                        <a:pt x="126" y="785"/>
                      </a:lnTo>
                      <a:lnTo>
                        <a:pt x="135" y="791"/>
                      </a:lnTo>
                      <a:lnTo>
                        <a:pt x="143" y="798"/>
                      </a:lnTo>
                      <a:lnTo>
                        <a:pt x="152" y="803"/>
                      </a:lnTo>
                      <a:lnTo>
                        <a:pt x="160" y="809"/>
                      </a:lnTo>
                      <a:lnTo>
                        <a:pt x="170" y="816"/>
                      </a:lnTo>
                      <a:lnTo>
                        <a:pt x="178" y="822"/>
                      </a:lnTo>
                      <a:lnTo>
                        <a:pt x="188" y="828"/>
                      </a:lnTo>
                      <a:lnTo>
                        <a:pt x="198" y="834"/>
                      </a:lnTo>
                      <a:lnTo>
                        <a:pt x="207" y="839"/>
                      </a:lnTo>
                      <a:lnTo>
                        <a:pt x="217" y="846"/>
                      </a:lnTo>
                      <a:lnTo>
                        <a:pt x="226" y="851"/>
                      </a:lnTo>
                      <a:lnTo>
                        <a:pt x="236" y="856"/>
                      </a:lnTo>
                      <a:lnTo>
                        <a:pt x="247" y="862"/>
                      </a:lnTo>
                      <a:lnTo>
                        <a:pt x="256" y="867"/>
                      </a:lnTo>
                      <a:lnTo>
                        <a:pt x="267" y="871"/>
                      </a:lnTo>
                      <a:lnTo>
                        <a:pt x="277" y="877"/>
                      </a:lnTo>
                      <a:lnTo>
                        <a:pt x="288" y="881"/>
                      </a:lnTo>
                      <a:lnTo>
                        <a:pt x="299" y="884"/>
                      </a:lnTo>
                      <a:lnTo>
                        <a:pt x="309" y="889"/>
                      </a:lnTo>
                      <a:lnTo>
                        <a:pt x="320" y="892"/>
                      </a:lnTo>
                      <a:lnTo>
                        <a:pt x="332" y="895"/>
                      </a:lnTo>
                      <a:lnTo>
                        <a:pt x="342" y="898"/>
                      </a:lnTo>
                      <a:lnTo>
                        <a:pt x="354" y="900"/>
                      </a:lnTo>
                      <a:lnTo>
                        <a:pt x="365" y="901"/>
                      </a:lnTo>
                      <a:lnTo>
                        <a:pt x="377" y="904"/>
                      </a:lnTo>
                      <a:lnTo>
                        <a:pt x="388" y="905"/>
                      </a:lnTo>
                      <a:lnTo>
                        <a:pt x="400" y="905"/>
                      </a:lnTo>
                      <a:lnTo>
                        <a:pt x="412" y="905"/>
                      </a:lnTo>
                      <a:lnTo>
                        <a:pt x="423" y="905"/>
                      </a:lnTo>
                      <a:lnTo>
                        <a:pt x="436" y="904"/>
                      </a:lnTo>
                      <a:lnTo>
                        <a:pt x="448" y="902"/>
                      </a:lnTo>
                      <a:lnTo>
                        <a:pt x="460" y="900"/>
                      </a:lnTo>
                      <a:lnTo>
                        <a:pt x="465" y="899"/>
                      </a:lnTo>
                      <a:lnTo>
                        <a:pt x="470" y="898"/>
                      </a:lnTo>
                      <a:lnTo>
                        <a:pt x="475" y="896"/>
                      </a:lnTo>
                      <a:lnTo>
                        <a:pt x="479" y="895"/>
                      </a:lnTo>
                      <a:lnTo>
                        <a:pt x="483" y="893"/>
                      </a:lnTo>
                      <a:lnTo>
                        <a:pt x="488" y="891"/>
                      </a:lnTo>
                      <a:lnTo>
                        <a:pt x="492" y="889"/>
                      </a:lnTo>
                      <a:lnTo>
                        <a:pt x="496" y="886"/>
                      </a:lnTo>
                      <a:lnTo>
                        <a:pt x="500" y="883"/>
                      </a:lnTo>
                      <a:lnTo>
                        <a:pt x="503" y="881"/>
                      </a:lnTo>
                      <a:lnTo>
                        <a:pt x="507" y="878"/>
                      </a:lnTo>
                      <a:lnTo>
                        <a:pt x="510" y="874"/>
                      </a:lnTo>
                      <a:lnTo>
                        <a:pt x="513" y="870"/>
                      </a:lnTo>
                      <a:lnTo>
                        <a:pt x="516" y="867"/>
                      </a:lnTo>
                      <a:lnTo>
                        <a:pt x="519" y="863"/>
                      </a:lnTo>
                      <a:lnTo>
                        <a:pt x="522" y="859"/>
                      </a:lnTo>
                      <a:lnTo>
                        <a:pt x="524" y="854"/>
                      </a:lnTo>
                      <a:lnTo>
                        <a:pt x="526" y="849"/>
                      </a:lnTo>
                      <a:lnTo>
                        <a:pt x="527" y="845"/>
                      </a:lnTo>
                      <a:lnTo>
                        <a:pt x="528" y="840"/>
                      </a:lnTo>
                      <a:lnTo>
                        <a:pt x="528" y="836"/>
                      </a:lnTo>
                      <a:lnTo>
                        <a:pt x="528" y="831"/>
                      </a:lnTo>
                      <a:lnTo>
                        <a:pt x="528" y="827"/>
                      </a:lnTo>
                      <a:lnTo>
                        <a:pt x="528" y="822"/>
                      </a:lnTo>
                      <a:lnTo>
                        <a:pt x="527" y="818"/>
                      </a:lnTo>
                      <a:lnTo>
                        <a:pt x="526" y="814"/>
                      </a:lnTo>
                      <a:lnTo>
                        <a:pt x="525" y="810"/>
                      </a:lnTo>
                      <a:lnTo>
                        <a:pt x="523" y="806"/>
                      </a:lnTo>
                      <a:lnTo>
                        <a:pt x="522" y="803"/>
                      </a:lnTo>
                      <a:lnTo>
                        <a:pt x="519" y="801"/>
                      </a:lnTo>
                      <a:lnTo>
                        <a:pt x="517" y="798"/>
                      </a:lnTo>
                      <a:lnTo>
                        <a:pt x="515" y="796"/>
                      </a:lnTo>
                      <a:lnTo>
                        <a:pt x="510" y="791"/>
                      </a:lnTo>
                      <a:lnTo>
                        <a:pt x="506" y="788"/>
                      </a:lnTo>
                      <a:lnTo>
                        <a:pt x="500" y="785"/>
                      </a:lnTo>
                      <a:lnTo>
                        <a:pt x="494" y="782"/>
                      </a:lnTo>
                      <a:lnTo>
                        <a:pt x="487" y="778"/>
                      </a:lnTo>
                      <a:lnTo>
                        <a:pt x="481" y="776"/>
                      </a:lnTo>
                      <a:lnTo>
                        <a:pt x="475" y="774"/>
                      </a:lnTo>
                      <a:lnTo>
                        <a:pt x="468" y="772"/>
                      </a:lnTo>
                      <a:lnTo>
                        <a:pt x="462" y="770"/>
                      </a:lnTo>
                      <a:lnTo>
                        <a:pt x="454" y="768"/>
                      </a:lnTo>
                      <a:lnTo>
                        <a:pt x="448" y="767"/>
                      </a:lnTo>
                      <a:lnTo>
                        <a:pt x="441" y="764"/>
                      </a:lnTo>
                      <a:lnTo>
                        <a:pt x="433" y="763"/>
                      </a:lnTo>
                      <a:lnTo>
                        <a:pt x="427" y="762"/>
                      </a:lnTo>
                      <a:lnTo>
                        <a:pt x="419" y="761"/>
                      </a:lnTo>
                      <a:lnTo>
                        <a:pt x="413" y="760"/>
                      </a:lnTo>
                      <a:lnTo>
                        <a:pt x="399" y="759"/>
                      </a:lnTo>
                      <a:lnTo>
                        <a:pt x="385" y="757"/>
                      </a:lnTo>
                      <a:lnTo>
                        <a:pt x="371" y="755"/>
                      </a:lnTo>
                      <a:lnTo>
                        <a:pt x="357" y="753"/>
                      </a:lnTo>
                      <a:lnTo>
                        <a:pt x="344" y="750"/>
                      </a:lnTo>
                      <a:lnTo>
                        <a:pt x="330" y="747"/>
                      </a:lnTo>
                      <a:lnTo>
                        <a:pt x="316" y="744"/>
                      </a:lnTo>
                      <a:lnTo>
                        <a:pt x="302" y="740"/>
                      </a:lnTo>
                      <a:lnTo>
                        <a:pt x="289" y="737"/>
                      </a:lnTo>
                      <a:lnTo>
                        <a:pt x="275" y="732"/>
                      </a:lnTo>
                      <a:lnTo>
                        <a:pt x="263" y="728"/>
                      </a:lnTo>
                      <a:lnTo>
                        <a:pt x="250" y="724"/>
                      </a:lnTo>
                      <a:lnTo>
                        <a:pt x="237" y="719"/>
                      </a:lnTo>
                      <a:lnTo>
                        <a:pt x="224" y="713"/>
                      </a:lnTo>
                      <a:lnTo>
                        <a:pt x="212" y="708"/>
                      </a:lnTo>
                      <a:lnTo>
                        <a:pt x="201" y="701"/>
                      </a:lnTo>
                      <a:lnTo>
                        <a:pt x="189" y="695"/>
                      </a:lnTo>
                      <a:lnTo>
                        <a:pt x="177" y="689"/>
                      </a:lnTo>
                      <a:lnTo>
                        <a:pt x="166" y="681"/>
                      </a:lnTo>
                      <a:lnTo>
                        <a:pt x="155" y="674"/>
                      </a:lnTo>
                      <a:lnTo>
                        <a:pt x="145" y="666"/>
                      </a:lnTo>
                      <a:lnTo>
                        <a:pt x="135" y="659"/>
                      </a:lnTo>
                      <a:lnTo>
                        <a:pt x="125" y="650"/>
                      </a:lnTo>
                      <a:lnTo>
                        <a:pt x="117" y="640"/>
                      </a:lnTo>
                      <a:lnTo>
                        <a:pt x="107" y="631"/>
                      </a:lnTo>
                      <a:lnTo>
                        <a:pt x="98" y="621"/>
                      </a:lnTo>
                      <a:lnTo>
                        <a:pt x="91" y="612"/>
                      </a:lnTo>
                      <a:lnTo>
                        <a:pt x="83" y="601"/>
                      </a:lnTo>
                      <a:lnTo>
                        <a:pt x="77" y="589"/>
                      </a:lnTo>
                      <a:lnTo>
                        <a:pt x="71" y="578"/>
                      </a:lnTo>
                      <a:lnTo>
                        <a:pt x="64" y="566"/>
                      </a:lnTo>
                      <a:lnTo>
                        <a:pt x="59" y="554"/>
                      </a:lnTo>
                      <a:lnTo>
                        <a:pt x="55" y="543"/>
                      </a:lnTo>
                      <a:lnTo>
                        <a:pt x="52" y="531"/>
                      </a:lnTo>
                      <a:lnTo>
                        <a:pt x="48" y="521"/>
                      </a:lnTo>
                      <a:lnTo>
                        <a:pt x="45" y="509"/>
                      </a:lnTo>
                      <a:lnTo>
                        <a:pt x="43" y="498"/>
                      </a:lnTo>
                      <a:lnTo>
                        <a:pt x="41" y="486"/>
                      </a:lnTo>
                      <a:lnTo>
                        <a:pt x="39" y="475"/>
                      </a:lnTo>
                      <a:lnTo>
                        <a:pt x="38" y="464"/>
                      </a:lnTo>
                      <a:lnTo>
                        <a:pt x="37" y="452"/>
                      </a:lnTo>
                      <a:lnTo>
                        <a:pt x="37" y="440"/>
                      </a:lnTo>
                      <a:lnTo>
                        <a:pt x="37" y="430"/>
                      </a:lnTo>
                      <a:lnTo>
                        <a:pt x="37" y="418"/>
                      </a:lnTo>
                      <a:lnTo>
                        <a:pt x="38" y="406"/>
                      </a:lnTo>
                      <a:lnTo>
                        <a:pt x="39" y="394"/>
                      </a:lnTo>
                      <a:lnTo>
                        <a:pt x="40" y="384"/>
                      </a:lnTo>
                      <a:lnTo>
                        <a:pt x="41" y="372"/>
                      </a:lnTo>
                      <a:lnTo>
                        <a:pt x="43" y="361"/>
                      </a:lnTo>
                      <a:lnTo>
                        <a:pt x="45" y="350"/>
                      </a:lnTo>
                      <a:lnTo>
                        <a:pt x="47" y="339"/>
                      </a:lnTo>
                      <a:lnTo>
                        <a:pt x="50" y="328"/>
                      </a:lnTo>
                      <a:lnTo>
                        <a:pt x="54" y="317"/>
                      </a:lnTo>
                      <a:lnTo>
                        <a:pt x="57" y="307"/>
                      </a:lnTo>
                      <a:lnTo>
                        <a:pt x="61" y="296"/>
                      </a:lnTo>
                      <a:lnTo>
                        <a:pt x="64" y="285"/>
                      </a:lnTo>
                      <a:lnTo>
                        <a:pt x="69" y="276"/>
                      </a:lnTo>
                      <a:lnTo>
                        <a:pt x="73" y="266"/>
                      </a:lnTo>
                      <a:lnTo>
                        <a:pt x="78" y="255"/>
                      </a:lnTo>
                      <a:lnTo>
                        <a:pt x="82" y="246"/>
                      </a:lnTo>
                      <a:lnTo>
                        <a:pt x="88" y="237"/>
                      </a:lnTo>
                      <a:lnTo>
                        <a:pt x="93" y="228"/>
                      </a:lnTo>
                      <a:lnTo>
                        <a:pt x="98" y="219"/>
                      </a:lnTo>
                      <a:lnTo>
                        <a:pt x="104" y="211"/>
                      </a:lnTo>
                      <a:lnTo>
                        <a:pt x="112" y="199"/>
                      </a:lnTo>
                      <a:lnTo>
                        <a:pt x="122" y="187"/>
                      </a:lnTo>
                      <a:lnTo>
                        <a:pt x="130" y="175"/>
                      </a:lnTo>
                      <a:lnTo>
                        <a:pt x="140" y="165"/>
                      </a:lnTo>
                      <a:lnTo>
                        <a:pt x="151" y="154"/>
                      </a:lnTo>
                      <a:lnTo>
                        <a:pt x="160" y="144"/>
                      </a:lnTo>
                      <a:lnTo>
                        <a:pt x="171" y="135"/>
                      </a:lnTo>
                      <a:lnTo>
                        <a:pt x="182" y="125"/>
                      </a:lnTo>
                      <a:lnTo>
                        <a:pt x="193" y="115"/>
                      </a:lnTo>
                      <a:lnTo>
                        <a:pt x="204" y="107"/>
                      </a:lnTo>
                      <a:lnTo>
                        <a:pt x="216" y="98"/>
                      </a:lnTo>
                      <a:lnTo>
                        <a:pt x="228" y="90"/>
                      </a:lnTo>
                      <a:lnTo>
                        <a:pt x="240" y="82"/>
                      </a:lnTo>
                      <a:lnTo>
                        <a:pt x="253" y="75"/>
                      </a:lnTo>
                      <a:lnTo>
                        <a:pt x="266" y="68"/>
                      </a:lnTo>
                      <a:lnTo>
                        <a:pt x="279" y="61"/>
                      </a:lnTo>
                      <a:lnTo>
                        <a:pt x="291" y="55"/>
                      </a:lnTo>
                      <a:lnTo>
                        <a:pt x="305" y="49"/>
                      </a:lnTo>
                      <a:lnTo>
                        <a:pt x="319" y="44"/>
                      </a:lnTo>
                      <a:lnTo>
                        <a:pt x="333" y="38"/>
                      </a:lnTo>
                      <a:lnTo>
                        <a:pt x="347" y="33"/>
                      </a:lnTo>
                      <a:lnTo>
                        <a:pt x="361" y="29"/>
                      </a:lnTo>
                      <a:lnTo>
                        <a:pt x="374" y="24"/>
                      </a:lnTo>
                      <a:lnTo>
                        <a:pt x="389" y="20"/>
                      </a:lnTo>
                      <a:lnTo>
                        <a:pt x="404" y="17"/>
                      </a:lnTo>
                      <a:lnTo>
                        <a:pt x="419" y="14"/>
                      </a:lnTo>
                      <a:lnTo>
                        <a:pt x="434" y="11"/>
                      </a:lnTo>
                      <a:lnTo>
                        <a:pt x="449" y="7"/>
                      </a:lnTo>
                      <a:lnTo>
                        <a:pt x="464" y="5"/>
                      </a:lnTo>
                      <a:lnTo>
                        <a:pt x="479" y="4"/>
                      </a:lnTo>
                      <a:lnTo>
                        <a:pt x="495" y="2"/>
                      </a:lnTo>
                      <a:lnTo>
                        <a:pt x="510" y="1"/>
                      </a:lnTo>
                      <a:close/>
                    </a:path>
                  </a:pathLst>
                </a:custGeom>
                <a:solidFill>
                  <a:srgbClr val="FFFFFF"/>
                </a:solidFill>
                <a:ln w="9525">
                  <a:noFill/>
                  <a:round/>
                  <a:headEnd/>
                  <a:tailEnd/>
                </a:ln>
              </p:spPr>
              <p:txBody>
                <a:bodyPr/>
                <a:lstStyle/>
                <a:p>
                  <a:pPr>
                    <a:defRPr/>
                  </a:pPr>
                  <a:endParaRPr lang="en-AU" dirty="0"/>
                </a:p>
              </p:txBody>
            </p:sp>
          </p:grpSp>
        </p:grpSp>
        <p:sp>
          <p:nvSpPr>
            <p:cNvPr id="131093" name="Rectangle 21"/>
            <p:cNvSpPr>
              <a:spLocks noChangeArrowheads="1"/>
            </p:cNvSpPr>
            <p:nvPr userDrawn="1"/>
          </p:nvSpPr>
          <p:spPr bwMode="auto">
            <a:xfrm flipH="1">
              <a:off x="5173" y="3884"/>
              <a:ext cx="23" cy="453"/>
            </a:xfrm>
            <a:prstGeom prst="rect">
              <a:avLst/>
            </a:prstGeom>
            <a:noFill/>
            <a:ln w="9525">
              <a:noFill/>
              <a:miter lim="800000"/>
              <a:headEnd/>
              <a:tailEnd/>
            </a:ln>
            <a:effectLst/>
          </p:spPr>
          <p:txBody>
            <a:bodyPr wrap="none" anchor="ctr"/>
            <a:lstStyle/>
            <a:p>
              <a:pPr>
                <a:defRPr/>
              </a:pPr>
              <a:endParaRPr lang="en-AU" dirty="0"/>
            </a:p>
          </p:txBody>
        </p:sp>
      </p:grpSp>
      <p:sp>
        <p:nvSpPr>
          <p:cNvPr id="131098" name="Rectangle 26"/>
          <p:cNvSpPr>
            <a:spLocks noChangeArrowheads="1"/>
          </p:cNvSpPr>
          <p:nvPr/>
        </p:nvSpPr>
        <p:spPr bwMode="auto">
          <a:xfrm>
            <a:off x="5022850" y="6440488"/>
            <a:ext cx="863600"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people</a:t>
            </a:r>
          </a:p>
        </p:txBody>
      </p:sp>
      <p:sp>
        <p:nvSpPr>
          <p:cNvPr id="131099" name="Rectangle 27"/>
          <p:cNvSpPr>
            <a:spLocks noChangeArrowheads="1"/>
          </p:cNvSpPr>
          <p:nvPr/>
        </p:nvSpPr>
        <p:spPr bwMode="auto">
          <a:xfrm>
            <a:off x="5945188" y="6440488"/>
            <a:ext cx="655637"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pride</a:t>
            </a:r>
          </a:p>
        </p:txBody>
      </p:sp>
      <p:sp>
        <p:nvSpPr>
          <p:cNvPr id="131100" name="Rectangle 28"/>
          <p:cNvSpPr>
            <a:spLocks noChangeArrowheads="1"/>
          </p:cNvSpPr>
          <p:nvPr/>
        </p:nvSpPr>
        <p:spPr bwMode="auto">
          <a:xfrm>
            <a:off x="6659563" y="6440488"/>
            <a:ext cx="1584325"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performance</a:t>
            </a:r>
          </a:p>
        </p:txBody>
      </p:sp>
      <p:pic>
        <p:nvPicPr>
          <p:cNvPr id="7181" name="Picture 29" descr="10261-C4-pics"/>
          <p:cNvPicPr>
            <a:picLocks noChangeAspect="1" noChangeArrowheads="1"/>
          </p:cNvPicPr>
          <p:nvPr/>
        </p:nvPicPr>
        <p:blipFill>
          <a:blip r:embed="rId13" cstate="print"/>
          <a:srcRect/>
          <a:stretch>
            <a:fillRect/>
          </a:stretch>
        </p:blipFill>
        <p:spPr bwMode="auto">
          <a:xfrm>
            <a:off x="7604125" y="6350"/>
            <a:ext cx="631825" cy="601663"/>
          </a:xfrm>
          <a:prstGeom prst="rect">
            <a:avLst/>
          </a:prstGeom>
          <a:noFill/>
          <a:ln w="9525">
            <a:noFill/>
            <a:miter lim="800000"/>
            <a:headEnd/>
            <a:tailEnd/>
          </a:ln>
        </p:spPr>
      </p:pic>
      <p:pic>
        <p:nvPicPr>
          <p:cNvPr id="7182" name="Picture 30" descr="10261-C4-pics"/>
          <p:cNvPicPr>
            <a:picLocks noChangeAspect="1" noChangeArrowheads="1"/>
          </p:cNvPicPr>
          <p:nvPr/>
        </p:nvPicPr>
        <p:blipFill>
          <a:blip r:embed="rId14" cstate="print"/>
          <a:srcRect/>
          <a:stretch>
            <a:fillRect/>
          </a:stretch>
        </p:blipFill>
        <p:spPr bwMode="auto">
          <a:xfrm>
            <a:off x="6964363" y="6350"/>
            <a:ext cx="641350" cy="601663"/>
          </a:xfrm>
          <a:prstGeom prst="rect">
            <a:avLst/>
          </a:prstGeom>
          <a:noFill/>
          <a:ln w="9525">
            <a:noFill/>
            <a:miter lim="800000"/>
            <a:headEnd/>
            <a:tailEnd/>
          </a:ln>
        </p:spPr>
      </p:pic>
      <p:pic>
        <p:nvPicPr>
          <p:cNvPr id="7183" name="Picture 31" descr="10261-C4-pics"/>
          <p:cNvPicPr>
            <a:picLocks noChangeAspect="1" noChangeArrowheads="1"/>
          </p:cNvPicPr>
          <p:nvPr/>
        </p:nvPicPr>
        <p:blipFill>
          <a:blip r:embed="rId15" cstate="print"/>
          <a:srcRect/>
          <a:stretch>
            <a:fillRect/>
          </a:stretch>
        </p:blipFill>
        <p:spPr bwMode="auto">
          <a:xfrm>
            <a:off x="5659438" y="6350"/>
            <a:ext cx="647700" cy="601663"/>
          </a:xfrm>
          <a:prstGeom prst="rect">
            <a:avLst/>
          </a:prstGeom>
          <a:noFill/>
          <a:ln w="9525">
            <a:noFill/>
            <a:miter lim="800000"/>
            <a:headEnd/>
            <a:tailEnd/>
          </a:ln>
        </p:spPr>
      </p:pic>
      <p:pic>
        <p:nvPicPr>
          <p:cNvPr id="7184" name="Picture 32" descr="10261-C4-pics"/>
          <p:cNvPicPr>
            <a:picLocks noChangeAspect="1" noChangeArrowheads="1"/>
          </p:cNvPicPr>
          <p:nvPr/>
        </p:nvPicPr>
        <p:blipFill>
          <a:blip r:embed="rId16" cstate="print"/>
          <a:srcRect/>
          <a:stretch>
            <a:fillRect/>
          </a:stretch>
        </p:blipFill>
        <p:spPr bwMode="auto">
          <a:xfrm>
            <a:off x="5010150" y="6350"/>
            <a:ext cx="657225" cy="601663"/>
          </a:xfrm>
          <a:prstGeom prst="rect">
            <a:avLst/>
          </a:prstGeom>
          <a:noFill/>
          <a:ln w="9525">
            <a:noFill/>
            <a:miter lim="800000"/>
            <a:headEnd/>
            <a:tailEnd/>
          </a:ln>
        </p:spPr>
      </p:pic>
      <p:pic>
        <p:nvPicPr>
          <p:cNvPr id="7185" name="Picture 33" descr="10261-C4-pics"/>
          <p:cNvPicPr>
            <a:picLocks noChangeAspect="1" noChangeArrowheads="1"/>
          </p:cNvPicPr>
          <p:nvPr/>
        </p:nvPicPr>
        <p:blipFill>
          <a:blip r:embed="rId17" cstate="print"/>
          <a:srcRect/>
          <a:stretch>
            <a:fillRect/>
          </a:stretch>
        </p:blipFill>
        <p:spPr bwMode="auto">
          <a:xfrm>
            <a:off x="6337300" y="6350"/>
            <a:ext cx="619125" cy="601663"/>
          </a:xfrm>
          <a:prstGeom prst="rect">
            <a:avLst/>
          </a:prstGeom>
          <a:noFill/>
          <a:ln w="9525">
            <a:noFill/>
            <a:miter lim="800000"/>
            <a:headEnd/>
            <a:tailEnd/>
          </a:ln>
        </p:spPr>
      </p:pic>
      <p:sp>
        <p:nvSpPr>
          <p:cNvPr id="131106" name="Rectangle 34"/>
          <p:cNvSpPr>
            <a:spLocks noChangeArrowheads="1"/>
          </p:cNvSpPr>
          <p:nvPr/>
        </p:nvSpPr>
        <p:spPr bwMode="auto">
          <a:xfrm>
            <a:off x="3632200" y="6624638"/>
            <a:ext cx="1452563" cy="215900"/>
          </a:xfrm>
          <a:prstGeom prst="rect">
            <a:avLst/>
          </a:prstGeom>
          <a:noFill/>
          <a:ln w="9525">
            <a:noFill/>
            <a:miter lim="800000"/>
            <a:headEnd/>
            <a:tailEnd/>
          </a:ln>
          <a:effectLst/>
        </p:spPr>
        <p:txBody>
          <a:bodyPr/>
          <a:lstStyle/>
          <a:p>
            <a:pPr algn="r">
              <a:defRPr/>
            </a:pPr>
            <a:r>
              <a:rPr lang="en-AU" sz="1100" dirty="0">
                <a:solidFill>
                  <a:schemeClr val="bg1"/>
                </a:solidFill>
                <a:latin typeface="Verdana" pitchFamily="34" charset="0"/>
              </a:rPr>
              <a:t>| October 2005 |</a:t>
            </a:r>
          </a:p>
        </p:txBody>
      </p:sp>
      <p:sp>
        <p:nvSpPr>
          <p:cNvPr id="131107" name="Rectangle 35"/>
          <p:cNvSpPr>
            <a:spLocks noChangeArrowheads="1"/>
          </p:cNvSpPr>
          <p:nvPr/>
        </p:nvSpPr>
        <p:spPr bwMode="auto">
          <a:xfrm>
            <a:off x="0" y="0"/>
            <a:ext cx="9144000" cy="627063"/>
          </a:xfrm>
          <a:prstGeom prst="rect">
            <a:avLst/>
          </a:prstGeom>
          <a:solidFill>
            <a:schemeClr val="bg2"/>
          </a:solidFill>
          <a:ln w="9525">
            <a:noFill/>
            <a:miter lim="800000"/>
            <a:headEnd/>
            <a:tailEnd/>
          </a:ln>
          <a:effectLst/>
        </p:spPr>
        <p:txBody>
          <a:bodyPr wrap="none" anchor="ctr"/>
          <a:lstStyle/>
          <a:p>
            <a:pPr>
              <a:defRPr/>
            </a:pPr>
            <a:endParaRPr lang="en-AU" dirty="0"/>
          </a:p>
        </p:txBody>
      </p:sp>
      <p:sp>
        <p:nvSpPr>
          <p:cNvPr id="131108" name="Rectangle 36"/>
          <p:cNvSpPr>
            <a:spLocks noChangeArrowheads="1"/>
          </p:cNvSpPr>
          <p:nvPr/>
        </p:nvSpPr>
        <p:spPr bwMode="auto">
          <a:xfrm>
            <a:off x="0" y="6637338"/>
            <a:ext cx="9144000" cy="247650"/>
          </a:xfrm>
          <a:prstGeom prst="rect">
            <a:avLst/>
          </a:prstGeom>
          <a:solidFill>
            <a:srgbClr val="003399"/>
          </a:solidFill>
          <a:ln w="9525">
            <a:noFill/>
            <a:miter lim="800000"/>
            <a:headEnd/>
            <a:tailEnd/>
          </a:ln>
          <a:effectLst/>
        </p:spPr>
        <p:txBody>
          <a:bodyPr wrap="none" anchor="ctr"/>
          <a:lstStyle/>
          <a:p>
            <a:pPr>
              <a:defRPr/>
            </a:pPr>
            <a:endParaRPr lang="en-AU" dirty="0"/>
          </a:p>
        </p:txBody>
      </p:sp>
      <p:grpSp>
        <p:nvGrpSpPr>
          <p:cNvPr id="7189" name="Group 37"/>
          <p:cNvGrpSpPr>
            <a:grpSpLocks/>
          </p:cNvGrpSpPr>
          <p:nvPr/>
        </p:nvGrpSpPr>
        <p:grpSpPr bwMode="auto">
          <a:xfrm>
            <a:off x="8212138" y="6159500"/>
            <a:ext cx="931862" cy="725488"/>
            <a:chOff x="5173" y="3880"/>
            <a:chExt cx="587" cy="457"/>
          </a:xfrm>
        </p:grpSpPr>
        <p:sp>
          <p:nvSpPr>
            <p:cNvPr id="131110" name="Rectangle 38"/>
            <p:cNvSpPr>
              <a:spLocks noChangeArrowheads="1"/>
            </p:cNvSpPr>
            <p:nvPr userDrawn="1"/>
          </p:nvSpPr>
          <p:spPr bwMode="auto">
            <a:xfrm flipH="1">
              <a:off x="5193" y="3883"/>
              <a:ext cx="567" cy="453"/>
            </a:xfrm>
            <a:prstGeom prst="rect">
              <a:avLst/>
            </a:prstGeom>
            <a:solidFill>
              <a:schemeClr val="bg1"/>
            </a:solidFill>
            <a:ln w="9525">
              <a:noFill/>
              <a:miter lim="800000"/>
              <a:headEnd/>
              <a:tailEnd/>
            </a:ln>
            <a:effectLst/>
          </p:spPr>
          <p:txBody>
            <a:bodyPr wrap="none" anchor="ctr"/>
            <a:lstStyle/>
            <a:p>
              <a:pPr>
                <a:defRPr/>
              </a:pPr>
              <a:endParaRPr lang="en-AU" dirty="0"/>
            </a:p>
          </p:txBody>
        </p:sp>
        <p:grpSp>
          <p:nvGrpSpPr>
            <p:cNvPr id="7201" name="Group 39"/>
            <p:cNvGrpSpPr>
              <a:grpSpLocks/>
            </p:cNvGrpSpPr>
            <p:nvPr userDrawn="1"/>
          </p:nvGrpSpPr>
          <p:grpSpPr bwMode="auto">
            <a:xfrm>
              <a:off x="5248" y="3880"/>
              <a:ext cx="454" cy="428"/>
              <a:chOff x="5103" y="73"/>
              <a:chExt cx="544" cy="512"/>
            </a:xfrm>
          </p:grpSpPr>
          <p:sp>
            <p:nvSpPr>
              <p:cNvPr id="131112" name="Freeform 40"/>
              <p:cNvSpPr>
                <a:spLocks/>
              </p:cNvSpPr>
              <p:nvPr/>
            </p:nvSpPr>
            <p:spPr bwMode="auto">
              <a:xfrm>
                <a:off x="5103" y="73"/>
                <a:ext cx="544" cy="438"/>
              </a:xfrm>
              <a:custGeom>
                <a:avLst/>
                <a:gdLst/>
                <a:ahLst/>
                <a:cxnLst>
                  <a:cxn ang="0">
                    <a:pos x="0" y="3182"/>
                  </a:cxn>
                  <a:cxn ang="0">
                    <a:pos x="2660" y="1017"/>
                  </a:cxn>
                  <a:cxn ang="0">
                    <a:pos x="3611" y="1017"/>
                  </a:cxn>
                  <a:cxn ang="0">
                    <a:pos x="3611" y="1686"/>
                  </a:cxn>
                  <a:cxn ang="0">
                    <a:pos x="4559" y="1686"/>
                  </a:cxn>
                  <a:cxn ang="0">
                    <a:pos x="4559" y="0"/>
                  </a:cxn>
                  <a:cxn ang="0">
                    <a:pos x="7314" y="3371"/>
                  </a:cxn>
                  <a:cxn ang="0">
                    <a:pos x="5883" y="5885"/>
                  </a:cxn>
                  <a:cxn ang="0">
                    <a:pos x="4371" y="5885"/>
                  </a:cxn>
                  <a:cxn ang="0">
                    <a:pos x="3643" y="5123"/>
                  </a:cxn>
                  <a:cxn ang="0">
                    <a:pos x="1709" y="5123"/>
                  </a:cxn>
                  <a:cxn ang="0">
                    <a:pos x="791" y="5791"/>
                  </a:cxn>
                  <a:cxn ang="0">
                    <a:pos x="0" y="3182"/>
                  </a:cxn>
                </a:cxnLst>
                <a:rect l="0" t="0" r="r" b="b"/>
                <a:pathLst>
                  <a:path w="7314" h="5885">
                    <a:moveTo>
                      <a:pt x="0" y="3182"/>
                    </a:moveTo>
                    <a:lnTo>
                      <a:pt x="2660" y="1017"/>
                    </a:lnTo>
                    <a:lnTo>
                      <a:pt x="3611" y="1017"/>
                    </a:lnTo>
                    <a:lnTo>
                      <a:pt x="3611" y="1686"/>
                    </a:lnTo>
                    <a:lnTo>
                      <a:pt x="4559" y="1686"/>
                    </a:lnTo>
                    <a:lnTo>
                      <a:pt x="4559" y="0"/>
                    </a:lnTo>
                    <a:lnTo>
                      <a:pt x="7314" y="3371"/>
                    </a:lnTo>
                    <a:lnTo>
                      <a:pt x="5883" y="5885"/>
                    </a:lnTo>
                    <a:lnTo>
                      <a:pt x="4371" y="5885"/>
                    </a:lnTo>
                    <a:lnTo>
                      <a:pt x="3643" y="5123"/>
                    </a:lnTo>
                    <a:lnTo>
                      <a:pt x="1709" y="5123"/>
                    </a:lnTo>
                    <a:lnTo>
                      <a:pt x="791" y="5791"/>
                    </a:lnTo>
                    <a:lnTo>
                      <a:pt x="0" y="3182"/>
                    </a:lnTo>
                    <a:close/>
                  </a:path>
                </a:pathLst>
              </a:custGeom>
              <a:solidFill>
                <a:srgbClr val="003399"/>
              </a:solidFill>
              <a:ln w="9525">
                <a:noFill/>
                <a:round/>
                <a:headEnd/>
                <a:tailEnd/>
              </a:ln>
            </p:spPr>
            <p:txBody>
              <a:bodyPr/>
              <a:lstStyle/>
              <a:p>
                <a:pPr>
                  <a:defRPr/>
                </a:pPr>
                <a:endParaRPr lang="en-AU" dirty="0"/>
              </a:p>
            </p:txBody>
          </p:sp>
          <p:sp>
            <p:nvSpPr>
              <p:cNvPr id="131113" name="Freeform 41"/>
              <p:cNvSpPr>
                <a:spLocks/>
              </p:cNvSpPr>
              <p:nvPr/>
            </p:nvSpPr>
            <p:spPr bwMode="auto">
              <a:xfrm>
                <a:off x="5439" y="522"/>
                <a:ext cx="97" cy="63"/>
              </a:xfrm>
              <a:custGeom>
                <a:avLst/>
                <a:gdLst/>
                <a:ahLst/>
                <a:cxnLst>
                  <a:cxn ang="0">
                    <a:pos x="0" y="0"/>
                  </a:cxn>
                  <a:cxn ang="0">
                    <a:pos x="1281" y="0"/>
                  </a:cxn>
                  <a:cxn ang="0">
                    <a:pos x="793" y="846"/>
                  </a:cxn>
                  <a:cxn ang="0">
                    <a:pos x="0" y="0"/>
                  </a:cxn>
                </a:cxnLst>
                <a:rect l="0" t="0" r="r" b="b"/>
                <a:pathLst>
                  <a:path w="1281" h="846">
                    <a:moveTo>
                      <a:pt x="0" y="0"/>
                    </a:moveTo>
                    <a:lnTo>
                      <a:pt x="1281" y="0"/>
                    </a:lnTo>
                    <a:lnTo>
                      <a:pt x="793" y="846"/>
                    </a:lnTo>
                    <a:lnTo>
                      <a:pt x="0" y="0"/>
                    </a:lnTo>
                    <a:close/>
                  </a:path>
                </a:pathLst>
              </a:custGeom>
              <a:solidFill>
                <a:srgbClr val="003399"/>
              </a:solidFill>
              <a:ln w="9525">
                <a:noFill/>
                <a:round/>
                <a:headEnd/>
                <a:tailEnd/>
              </a:ln>
            </p:spPr>
            <p:txBody>
              <a:bodyPr/>
              <a:lstStyle/>
              <a:p>
                <a:pPr>
                  <a:defRPr/>
                </a:pPr>
                <a:endParaRPr lang="en-AU" dirty="0"/>
              </a:p>
            </p:txBody>
          </p:sp>
          <p:grpSp>
            <p:nvGrpSpPr>
              <p:cNvPr id="7205" name="Group 42"/>
              <p:cNvGrpSpPr>
                <a:grpSpLocks/>
              </p:cNvGrpSpPr>
              <p:nvPr/>
            </p:nvGrpSpPr>
            <p:grpSpPr bwMode="auto">
              <a:xfrm>
                <a:off x="5157" y="293"/>
                <a:ext cx="436" cy="90"/>
                <a:chOff x="5157" y="293"/>
                <a:chExt cx="436" cy="90"/>
              </a:xfrm>
            </p:grpSpPr>
            <p:sp>
              <p:nvSpPr>
                <p:cNvPr id="131115" name="Freeform 43"/>
                <p:cNvSpPr>
                  <a:spLocks/>
                </p:cNvSpPr>
                <p:nvPr/>
              </p:nvSpPr>
              <p:spPr bwMode="auto">
                <a:xfrm>
                  <a:off x="5375" y="294"/>
                  <a:ext cx="59" cy="86"/>
                </a:xfrm>
                <a:custGeom>
                  <a:avLst/>
                  <a:gdLst/>
                  <a:ahLst/>
                  <a:cxnLst>
                    <a:cxn ang="0">
                      <a:pos x="785" y="0"/>
                    </a:cxn>
                    <a:cxn ang="0">
                      <a:pos x="785" y="318"/>
                    </a:cxn>
                    <a:cxn ang="0">
                      <a:pos x="423" y="318"/>
                    </a:cxn>
                    <a:cxn ang="0">
                      <a:pos x="423" y="433"/>
                    </a:cxn>
                    <a:cxn ang="0">
                      <a:pos x="754" y="433"/>
                    </a:cxn>
                    <a:cxn ang="0">
                      <a:pos x="754" y="737"/>
                    </a:cxn>
                    <a:cxn ang="0">
                      <a:pos x="423" y="737"/>
                    </a:cxn>
                    <a:cxn ang="0">
                      <a:pos x="423" y="856"/>
                    </a:cxn>
                    <a:cxn ang="0">
                      <a:pos x="798" y="856"/>
                    </a:cxn>
                    <a:cxn ang="0">
                      <a:pos x="798" y="1176"/>
                    </a:cxn>
                    <a:cxn ang="0">
                      <a:pos x="0" y="1176"/>
                    </a:cxn>
                    <a:cxn ang="0">
                      <a:pos x="0" y="0"/>
                    </a:cxn>
                    <a:cxn ang="0">
                      <a:pos x="785" y="0"/>
                    </a:cxn>
                  </a:cxnLst>
                  <a:rect l="0" t="0" r="r" b="b"/>
                  <a:pathLst>
                    <a:path w="798" h="1176">
                      <a:moveTo>
                        <a:pt x="785" y="0"/>
                      </a:moveTo>
                      <a:lnTo>
                        <a:pt x="785" y="318"/>
                      </a:lnTo>
                      <a:lnTo>
                        <a:pt x="423" y="318"/>
                      </a:lnTo>
                      <a:lnTo>
                        <a:pt x="423" y="433"/>
                      </a:lnTo>
                      <a:lnTo>
                        <a:pt x="754" y="433"/>
                      </a:lnTo>
                      <a:lnTo>
                        <a:pt x="754" y="737"/>
                      </a:lnTo>
                      <a:lnTo>
                        <a:pt x="423" y="737"/>
                      </a:lnTo>
                      <a:lnTo>
                        <a:pt x="423" y="856"/>
                      </a:lnTo>
                      <a:lnTo>
                        <a:pt x="798" y="856"/>
                      </a:lnTo>
                      <a:lnTo>
                        <a:pt x="798" y="1176"/>
                      </a:lnTo>
                      <a:lnTo>
                        <a:pt x="0" y="1176"/>
                      </a:lnTo>
                      <a:lnTo>
                        <a:pt x="0" y="0"/>
                      </a:lnTo>
                      <a:lnTo>
                        <a:pt x="785" y="0"/>
                      </a:lnTo>
                      <a:close/>
                    </a:path>
                  </a:pathLst>
                </a:custGeom>
                <a:solidFill>
                  <a:srgbClr val="FFFFFF"/>
                </a:solidFill>
                <a:ln w="9525">
                  <a:noFill/>
                  <a:round/>
                  <a:headEnd/>
                  <a:tailEnd/>
                </a:ln>
              </p:spPr>
              <p:txBody>
                <a:bodyPr/>
                <a:lstStyle/>
                <a:p>
                  <a:pPr>
                    <a:defRPr/>
                  </a:pPr>
                  <a:endParaRPr lang="en-AU" dirty="0"/>
                </a:p>
              </p:txBody>
            </p:sp>
            <p:sp>
              <p:nvSpPr>
                <p:cNvPr id="131116" name="Rectangle 44"/>
                <p:cNvSpPr>
                  <a:spLocks noChangeArrowheads="1"/>
                </p:cNvSpPr>
                <p:nvPr/>
              </p:nvSpPr>
              <p:spPr bwMode="auto">
                <a:xfrm>
                  <a:off x="5328" y="294"/>
                  <a:ext cx="31" cy="86"/>
                </a:xfrm>
                <a:prstGeom prst="rect">
                  <a:avLst/>
                </a:prstGeom>
                <a:solidFill>
                  <a:srgbClr val="FFFFFF"/>
                </a:solidFill>
                <a:ln w="9525">
                  <a:noFill/>
                  <a:miter lim="800000"/>
                  <a:headEnd/>
                  <a:tailEnd/>
                </a:ln>
              </p:spPr>
              <p:txBody>
                <a:bodyPr/>
                <a:lstStyle/>
                <a:p>
                  <a:pPr>
                    <a:defRPr/>
                  </a:pPr>
                  <a:endParaRPr lang="en-AU" dirty="0"/>
                </a:p>
              </p:txBody>
            </p:sp>
            <p:sp>
              <p:nvSpPr>
                <p:cNvPr id="131117" name="Freeform 45"/>
                <p:cNvSpPr>
                  <a:spLocks/>
                </p:cNvSpPr>
                <p:nvPr/>
              </p:nvSpPr>
              <p:spPr bwMode="auto">
                <a:xfrm>
                  <a:off x="5232" y="294"/>
                  <a:ext cx="79" cy="86"/>
                </a:xfrm>
                <a:custGeom>
                  <a:avLst/>
                  <a:gdLst/>
                  <a:ahLst/>
                  <a:cxnLst>
                    <a:cxn ang="0">
                      <a:pos x="0" y="0"/>
                    </a:cxn>
                    <a:cxn ang="0">
                      <a:pos x="405" y="0"/>
                    </a:cxn>
                    <a:cxn ang="0">
                      <a:pos x="405" y="394"/>
                    </a:cxn>
                    <a:cxn ang="0">
                      <a:pos x="674" y="394"/>
                    </a:cxn>
                    <a:cxn ang="0">
                      <a:pos x="674" y="0"/>
                    </a:cxn>
                    <a:cxn ang="0">
                      <a:pos x="1084" y="0"/>
                    </a:cxn>
                    <a:cxn ang="0">
                      <a:pos x="1084" y="1176"/>
                    </a:cxn>
                    <a:cxn ang="0">
                      <a:pos x="674" y="1176"/>
                    </a:cxn>
                    <a:cxn ang="0">
                      <a:pos x="674" y="769"/>
                    </a:cxn>
                    <a:cxn ang="0">
                      <a:pos x="408" y="769"/>
                    </a:cxn>
                    <a:cxn ang="0">
                      <a:pos x="408" y="1176"/>
                    </a:cxn>
                    <a:cxn ang="0">
                      <a:pos x="0" y="1176"/>
                    </a:cxn>
                    <a:cxn ang="0">
                      <a:pos x="0" y="0"/>
                    </a:cxn>
                  </a:cxnLst>
                  <a:rect l="0" t="0" r="r" b="b"/>
                  <a:pathLst>
                    <a:path w="1084" h="1176">
                      <a:moveTo>
                        <a:pt x="0" y="0"/>
                      </a:moveTo>
                      <a:lnTo>
                        <a:pt x="405" y="0"/>
                      </a:lnTo>
                      <a:lnTo>
                        <a:pt x="405" y="394"/>
                      </a:lnTo>
                      <a:lnTo>
                        <a:pt x="674" y="394"/>
                      </a:lnTo>
                      <a:lnTo>
                        <a:pt x="674" y="0"/>
                      </a:lnTo>
                      <a:lnTo>
                        <a:pt x="1084" y="0"/>
                      </a:lnTo>
                      <a:lnTo>
                        <a:pt x="1084" y="1176"/>
                      </a:lnTo>
                      <a:lnTo>
                        <a:pt x="674" y="1176"/>
                      </a:lnTo>
                      <a:lnTo>
                        <a:pt x="674" y="769"/>
                      </a:lnTo>
                      <a:lnTo>
                        <a:pt x="408" y="769"/>
                      </a:lnTo>
                      <a:lnTo>
                        <a:pt x="408" y="1176"/>
                      </a:lnTo>
                      <a:lnTo>
                        <a:pt x="0" y="1176"/>
                      </a:lnTo>
                      <a:lnTo>
                        <a:pt x="0" y="0"/>
                      </a:lnTo>
                      <a:close/>
                    </a:path>
                  </a:pathLst>
                </a:custGeom>
                <a:solidFill>
                  <a:srgbClr val="FFFFFF"/>
                </a:solidFill>
                <a:ln w="9525">
                  <a:noFill/>
                  <a:round/>
                  <a:headEnd/>
                  <a:tailEnd/>
                </a:ln>
              </p:spPr>
              <p:txBody>
                <a:bodyPr/>
                <a:lstStyle/>
                <a:p>
                  <a:pPr>
                    <a:defRPr/>
                  </a:pPr>
                  <a:endParaRPr lang="en-AU" dirty="0"/>
                </a:p>
              </p:txBody>
            </p:sp>
            <p:sp>
              <p:nvSpPr>
                <p:cNvPr id="131118" name="Freeform 46"/>
                <p:cNvSpPr>
                  <a:spLocks/>
                </p:cNvSpPr>
                <p:nvPr/>
              </p:nvSpPr>
              <p:spPr bwMode="auto">
                <a:xfrm>
                  <a:off x="5157" y="294"/>
                  <a:ext cx="66" cy="86"/>
                </a:xfrm>
                <a:custGeom>
                  <a:avLst/>
                  <a:gdLst/>
                  <a:ahLst/>
                  <a:cxnLst>
                    <a:cxn ang="0">
                      <a:pos x="0" y="0"/>
                    </a:cxn>
                    <a:cxn ang="0">
                      <a:pos x="886" y="0"/>
                    </a:cxn>
                    <a:cxn ang="0">
                      <a:pos x="886" y="371"/>
                    </a:cxn>
                    <a:cxn ang="0">
                      <a:pos x="644" y="364"/>
                    </a:cxn>
                    <a:cxn ang="0">
                      <a:pos x="644" y="1176"/>
                    </a:cxn>
                    <a:cxn ang="0">
                      <a:pos x="225" y="1176"/>
                    </a:cxn>
                    <a:cxn ang="0">
                      <a:pos x="225" y="364"/>
                    </a:cxn>
                    <a:cxn ang="0">
                      <a:pos x="0" y="374"/>
                    </a:cxn>
                    <a:cxn ang="0">
                      <a:pos x="0" y="0"/>
                    </a:cxn>
                  </a:cxnLst>
                  <a:rect l="0" t="0" r="r" b="b"/>
                  <a:pathLst>
                    <a:path w="886" h="1176">
                      <a:moveTo>
                        <a:pt x="0" y="0"/>
                      </a:moveTo>
                      <a:lnTo>
                        <a:pt x="886" y="0"/>
                      </a:lnTo>
                      <a:lnTo>
                        <a:pt x="886" y="371"/>
                      </a:lnTo>
                      <a:lnTo>
                        <a:pt x="644" y="364"/>
                      </a:lnTo>
                      <a:lnTo>
                        <a:pt x="644" y="1176"/>
                      </a:lnTo>
                      <a:lnTo>
                        <a:pt x="225" y="1176"/>
                      </a:lnTo>
                      <a:lnTo>
                        <a:pt x="225" y="364"/>
                      </a:lnTo>
                      <a:lnTo>
                        <a:pt x="0" y="374"/>
                      </a:lnTo>
                      <a:lnTo>
                        <a:pt x="0" y="0"/>
                      </a:lnTo>
                      <a:close/>
                    </a:path>
                  </a:pathLst>
                </a:custGeom>
                <a:solidFill>
                  <a:srgbClr val="FFFFFF"/>
                </a:solidFill>
                <a:ln w="9525">
                  <a:noFill/>
                  <a:round/>
                  <a:headEnd/>
                  <a:tailEnd/>
                </a:ln>
              </p:spPr>
              <p:txBody>
                <a:bodyPr/>
                <a:lstStyle/>
                <a:p>
                  <a:pPr>
                    <a:defRPr/>
                  </a:pPr>
                  <a:endParaRPr lang="en-AU" dirty="0"/>
                </a:p>
              </p:txBody>
            </p:sp>
            <p:sp>
              <p:nvSpPr>
                <p:cNvPr id="131119" name="Freeform 47"/>
                <p:cNvSpPr>
                  <a:spLocks/>
                </p:cNvSpPr>
                <p:nvPr/>
              </p:nvSpPr>
              <p:spPr bwMode="auto">
                <a:xfrm>
                  <a:off x="5444" y="293"/>
                  <a:ext cx="71" cy="90"/>
                </a:xfrm>
                <a:custGeom>
                  <a:avLst/>
                  <a:gdLst/>
                  <a:ahLst/>
                  <a:cxnLst>
                    <a:cxn ang="0">
                      <a:pos x="587" y="1"/>
                    </a:cxn>
                    <a:cxn ang="0">
                      <a:pos x="681" y="12"/>
                    </a:cxn>
                    <a:cxn ang="0">
                      <a:pos x="774" y="36"/>
                    </a:cxn>
                    <a:cxn ang="0">
                      <a:pos x="860" y="73"/>
                    </a:cxn>
                    <a:cxn ang="0">
                      <a:pos x="790" y="390"/>
                    </a:cxn>
                    <a:cxn ang="0">
                      <a:pos x="724" y="355"/>
                    </a:cxn>
                    <a:cxn ang="0">
                      <a:pos x="657" y="329"/>
                    </a:cxn>
                    <a:cxn ang="0">
                      <a:pos x="588" y="315"/>
                    </a:cxn>
                    <a:cxn ang="0">
                      <a:pos x="517" y="320"/>
                    </a:cxn>
                    <a:cxn ang="0">
                      <a:pos x="485" y="332"/>
                    </a:cxn>
                    <a:cxn ang="0">
                      <a:pos x="466" y="355"/>
                    </a:cxn>
                    <a:cxn ang="0">
                      <a:pos x="460" y="381"/>
                    </a:cxn>
                    <a:cxn ang="0">
                      <a:pos x="471" y="404"/>
                    </a:cxn>
                    <a:cxn ang="0">
                      <a:pos x="521" y="427"/>
                    </a:cxn>
                    <a:cxn ang="0">
                      <a:pos x="628" y="457"/>
                    </a:cxn>
                    <a:cxn ang="0">
                      <a:pos x="733" y="488"/>
                    </a:cxn>
                    <a:cxn ang="0">
                      <a:pos x="828" y="531"/>
                    </a:cxn>
                    <a:cxn ang="0">
                      <a:pos x="903" y="603"/>
                    </a:cxn>
                    <a:cxn ang="0">
                      <a:pos x="941" y="684"/>
                    </a:cxn>
                    <a:cxn ang="0">
                      <a:pos x="958" y="764"/>
                    </a:cxn>
                    <a:cxn ang="0">
                      <a:pos x="957" y="847"/>
                    </a:cxn>
                    <a:cxn ang="0">
                      <a:pos x="940" y="926"/>
                    </a:cxn>
                    <a:cxn ang="0">
                      <a:pos x="907" y="998"/>
                    </a:cxn>
                    <a:cxn ang="0">
                      <a:pos x="857" y="1063"/>
                    </a:cxn>
                    <a:cxn ang="0">
                      <a:pos x="797" y="1116"/>
                    </a:cxn>
                    <a:cxn ang="0">
                      <a:pos x="727" y="1157"/>
                    </a:cxn>
                    <a:cxn ang="0">
                      <a:pos x="648" y="1187"/>
                    </a:cxn>
                    <a:cxn ang="0">
                      <a:pos x="566" y="1206"/>
                    </a:cxn>
                    <a:cxn ang="0">
                      <a:pos x="485" y="1215"/>
                    </a:cxn>
                    <a:cxn ang="0">
                      <a:pos x="405" y="1216"/>
                    </a:cxn>
                    <a:cxn ang="0">
                      <a:pos x="324" y="1208"/>
                    </a:cxn>
                    <a:cxn ang="0">
                      <a:pos x="244" y="1195"/>
                    </a:cxn>
                    <a:cxn ang="0">
                      <a:pos x="187" y="1183"/>
                    </a:cxn>
                    <a:cxn ang="0">
                      <a:pos x="85" y="1149"/>
                    </a:cxn>
                    <a:cxn ang="0">
                      <a:pos x="126" y="785"/>
                    </a:cxn>
                    <a:cxn ang="0">
                      <a:pos x="187" y="828"/>
                    </a:cxn>
                    <a:cxn ang="0">
                      <a:pos x="256" y="867"/>
                    </a:cxn>
                    <a:cxn ang="0">
                      <a:pos x="331" y="895"/>
                    </a:cxn>
                    <a:cxn ang="0">
                      <a:pos x="411" y="905"/>
                    </a:cxn>
                    <a:cxn ang="0">
                      <a:pos x="474" y="896"/>
                    </a:cxn>
                    <a:cxn ang="0">
                      <a:pos x="503" y="881"/>
                    </a:cxn>
                    <a:cxn ang="0">
                      <a:pos x="523" y="854"/>
                    </a:cxn>
                    <a:cxn ang="0">
                      <a:pos x="527" y="822"/>
                    </a:cxn>
                    <a:cxn ang="0">
                      <a:pos x="517" y="798"/>
                    </a:cxn>
                    <a:cxn ang="0">
                      <a:pos x="482" y="776"/>
                    </a:cxn>
                    <a:cxn ang="0">
                      <a:pos x="433" y="763"/>
                    </a:cxn>
                    <a:cxn ang="0">
                      <a:pos x="357" y="753"/>
                    </a:cxn>
                    <a:cxn ang="0">
                      <a:pos x="262" y="728"/>
                    </a:cxn>
                    <a:cxn ang="0">
                      <a:pos x="177" y="689"/>
                    </a:cxn>
                    <a:cxn ang="0">
                      <a:pos x="106" y="631"/>
                    </a:cxn>
                    <a:cxn ang="0">
                      <a:pos x="59" y="554"/>
                    </a:cxn>
                    <a:cxn ang="0">
                      <a:pos x="38" y="475"/>
                    </a:cxn>
                    <a:cxn ang="0">
                      <a:pos x="38" y="394"/>
                    </a:cxn>
                    <a:cxn ang="0">
                      <a:pos x="53" y="317"/>
                    </a:cxn>
                    <a:cxn ang="0">
                      <a:pos x="82" y="246"/>
                    </a:cxn>
                    <a:cxn ang="0">
                      <a:pos x="130" y="175"/>
                    </a:cxn>
                    <a:cxn ang="0">
                      <a:pos x="205" y="107"/>
                    </a:cxn>
                    <a:cxn ang="0">
                      <a:pos x="291" y="55"/>
                    </a:cxn>
                    <a:cxn ang="0">
                      <a:pos x="389" y="20"/>
                    </a:cxn>
                    <a:cxn ang="0">
                      <a:pos x="494" y="2"/>
                    </a:cxn>
                  </a:cxnLst>
                  <a:rect l="0" t="0" r="r" b="b"/>
                  <a:pathLst>
                    <a:path w="959" h="1216">
                      <a:moveTo>
                        <a:pt x="509" y="1"/>
                      </a:moveTo>
                      <a:lnTo>
                        <a:pt x="522" y="1"/>
                      </a:lnTo>
                      <a:lnTo>
                        <a:pt x="535" y="0"/>
                      </a:lnTo>
                      <a:lnTo>
                        <a:pt x="548" y="0"/>
                      </a:lnTo>
                      <a:lnTo>
                        <a:pt x="562" y="0"/>
                      </a:lnTo>
                      <a:lnTo>
                        <a:pt x="574" y="0"/>
                      </a:lnTo>
                      <a:lnTo>
                        <a:pt x="587" y="1"/>
                      </a:lnTo>
                      <a:lnTo>
                        <a:pt x="601" y="2"/>
                      </a:lnTo>
                      <a:lnTo>
                        <a:pt x="615" y="3"/>
                      </a:lnTo>
                      <a:lnTo>
                        <a:pt x="628" y="4"/>
                      </a:lnTo>
                      <a:lnTo>
                        <a:pt x="642" y="5"/>
                      </a:lnTo>
                      <a:lnTo>
                        <a:pt x="654" y="7"/>
                      </a:lnTo>
                      <a:lnTo>
                        <a:pt x="668" y="9"/>
                      </a:lnTo>
                      <a:lnTo>
                        <a:pt x="681" y="12"/>
                      </a:lnTo>
                      <a:lnTo>
                        <a:pt x="695" y="15"/>
                      </a:lnTo>
                      <a:lnTo>
                        <a:pt x="708" y="18"/>
                      </a:lnTo>
                      <a:lnTo>
                        <a:pt x="721" y="21"/>
                      </a:lnTo>
                      <a:lnTo>
                        <a:pt x="734" y="24"/>
                      </a:lnTo>
                      <a:lnTo>
                        <a:pt x="748" y="28"/>
                      </a:lnTo>
                      <a:lnTo>
                        <a:pt x="761" y="32"/>
                      </a:lnTo>
                      <a:lnTo>
                        <a:pt x="774" y="36"/>
                      </a:lnTo>
                      <a:lnTo>
                        <a:pt x="786" y="40"/>
                      </a:lnTo>
                      <a:lnTo>
                        <a:pt x="799" y="46"/>
                      </a:lnTo>
                      <a:lnTo>
                        <a:pt x="812" y="50"/>
                      </a:lnTo>
                      <a:lnTo>
                        <a:pt x="824" y="55"/>
                      </a:lnTo>
                      <a:lnTo>
                        <a:pt x="835" y="61"/>
                      </a:lnTo>
                      <a:lnTo>
                        <a:pt x="848" y="67"/>
                      </a:lnTo>
                      <a:lnTo>
                        <a:pt x="860" y="73"/>
                      </a:lnTo>
                      <a:lnTo>
                        <a:pt x="872" y="79"/>
                      </a:lnTo>
                      <a:lnTo>
                        <a:pt x="882" y="85"/>
                      </a:lnTo>
                      <a:lnTo>
                        <a:pt x="894" y="93"/>
                      </a:lnTo>
                      <a:lnTo>
                        <a:pt x="905" y="99"/>
                      </a:lnTo>
                      <a:lnTo>
                        <a:pt x="915" y="107"/>
                      </a:lnTo>
                      <a:lnTo>
                        <a:pt x="803" y="399"/>
                      </a:lnTo>
                      <a:lnTo>
                        <a:pt x="790" y="390"/>
                      </a:lnTo>
                      <a:lnTo>
                        <a:pt x="774" y="381"/>
                      </a:lnTo>
                      <a:lnTo>
                        <a:pt x="766" y="376"/>
                      </a:lnTo>
                      <a:lnTo>
                        <a:pt x="758" y="372"/>
                      </a:lnTo>
                      <a:lnTo>
                        <a:pt x="749" y="368"/>
                      </a:lnTo>
                      <a:lnTo>
                        <a:pt x="741" y="363"/>
                      </a:lnTo>
                      <a:lnTo>
                        <a:pt x="732" y="359"/>
                      </a:lnTo>
                      <a:lnTo>
                        <a:pt x="724" y="355"/>
                      </a:lnTo>
                      <a:lnTo>
                        <a:pt x="714" y="351"/>
                      </a:lnTo>
                      <a:lnTo>
                        <a:pt x="705" y="346"/>
                      </a:lnTo>
                      <a:lnTo>
                        <a:pt x="696" y="343"/>
                      </a:lnTo>
                      <a:lnTo>
                        <a:pt x="686" y="339"/>
                      </a:lnTo>
                      <a:lnTo>
                        <a:pt x="677" y="336"/>
                      </a:lnTo>
                      <a:lnTo>
                        <a:pt x="667" y="332"/>
                      </a:lnTo>
                      <a:lnTo>
                        <a:pt x="657" y="329"/>
                      </a:lnTo>
                      <a:lnTo>
                        <a:pt x="648" y="326"/>
                      </a:lnTo>
                      <a:lnTo>
                        <a:pt x="638" y="324"/>
                      </a:lnTo>
                      <a:lnTo>
                        <a:pt x="628" y="322"/>
                      </a:lnTo>
                      <a:lnTo>
                        <a:pt x="618" y="320"/>
                      </a:lnTo>
                      <a:lnTo>
                        <a:pt x="607" y="317"/>
                      </a:lnTo>
                      <a:lnTo>
                        <a:pt x="598" y="316"/>
                      </a:lnTo>
                      <a:lnTo>
                        <a:pt x="588" y="315"/>
                      </a:lnTo>
                      <a:lnTo>
                        <a:pt x="578" y="315"/>
                      </a:lnTo>
                      <a:lnTo>
                        <a:pt x="568" y="314"/>
                      </a:lnTo>
                      <a:lnTo>
                        <a:pt x="557" y="315"/>
                      </a:lnTo>
                      <a:lnTo>
                        <a:pt x="548" y="315"/>
                      </a:lnTo>
                      <a:lnTo>
                        <a:pt x="537" y="316"/>
                      </a:lnTo>
                      <a:lnTo>
                        <a:pt x="527" y="317"/>
                      </a:lnTo>
                      <a:lnTo>
                        <a:pt x="517" y="320"/>
                      </a:lnTo>
                      <a:lnTo>
                        <a:pt x="507" y="322"/>
                      </a:lnTo>
                      <a:lnTo>
                        <a:pt x="503" y="323"/>
                      </a:lnTo>
                      <a:lnTo>
                        <a:pt x="500" y="325"/>
                      </a:lnTo>
                      <a:lnTo>
                        <a:pt x="495" y="326"/>
                      </a:lnTo>
                      <a:lnTo>
                        <a:pt x="492" y="328"/>
                      </a:lnTo>
                      <a:lnTo>
                        <a:pt x="488" y="330"/>
                      </a:lnTo>
                      <a:lnTo>
                        <a:pt x="485" y="332"/>
                      </a:lnTo>
                      <a:lnTo>
                        <a:pt x="482" y="336"/>
                      </a:lnTo>
                      <a:lnTo>
                        <a:pt x="478" y="338"/>
                      </a:lnTo>
                      <a:lnTo>
                        <a:pt x="475" y="341"/>
                      </a:lnTo>
                      <a:lnTo>
                        <a:pt x="472" y="344"/>
                      </a:lnTo>
                      <a:lnTo>
                        <a:pt x="470" y="347"/>
                      </a:lnTo>
                      <a:lnTo>
                        <a:pt x="468" y="351"/>
                      </a:lnTo>
                      <a:lnTo>
                        <a:pt x="466" y="355"/>
                      </a:lnTo>
                      <a:lnTo>
                        <a:pt x="464" y="358"/>
                      </a:lnTo>
                      <a:lnTo>
                        <a:pt x="462" y="362"/>
                      </a:lnTo>
                      <a:lnTo>
                        <a:pt x="460" y="367"/>
                      </a:lnTo>
                      <a:lnTo>
                        <a:pt x="460" y="370"/>
                      </a:lnTo>
                      <a:lnTo>
                        <a:pt x="460" y="373"/>
                      </a:lnTo>
                      <a:lnTo>
                        <a:pt x="460" y="376"/>
                      </a:lnTo>
                      <a:lnTo>
                        <a:pt x="460" y="381"/>
                      </a:lnTo>
                      <a:lnTo>
                        <a:pt x="460" y="384"/>
                      </a:lnTo>
                      <a:lnTo>
                        <a:pt x="461" y="387"/>
                      </a:lnTo>
                      <a:lnTo>
                        <a:pt x="462" y="391"/>
                      </a:lnTo>
                      <a:lnTo>
                        <a:pt x="465" y="394"/>
                      </a:lnTo>
                      <a:lnTo>
                        <a:pt x="466" y="398"/>
                      </a:lnTo>
                      <a:lnTo>
                        <a:pt x="469" y="401"/>
                      </a:lnTo>
                      <a:lnTo>
                        <a:pt x="471" y="404"/>
                      </a:lnTo>
                      <a:lnTo>
                        <a:pt x="474" y="407"/>
                      </a:lnTo>
                      <a:lnTo>
                        <a:pt x="477" y="411"/>
                      </a:lnTo>
                      <a:lnTo>
                        <a:pt x="482" y="413"/>
                      </a:lnTo>
                      <a:lnTo>
                        <a:pt x="486" y="415"/>
                      </a:lnTo>
                      <a:lnTo>
                        <a:pt x="491" y="417"/>
                      </a:lnTo>
                      <a:lnTo>
                        <a:pt x="506" y="422"/>
                      </a:lnTo>
                      <a:lnTo>
                        <a:pt x="521" y="427"/>
                      </a:lnTo>
                      <a:lnTo>
                        <a:pt x="536" y="432"/>
                      </a:lnTo>
                      <a:lnTo>
                        <a:pt x="551" y="436"/>
                      </a:lnTo>
                      <a:lnTo>
                        <a:pt x="566" y="440"/>
                      </a:lnTo>
                      <a:lnTo>
                        <a:pt x="582" y="445"/>
                      </a:lnTo>
                      <a:lnTo>
                        <a:pt x="597" y="448"/>
                      </a:lnTo>
                      <a:lnTo>
                        <a:pt x="613" y="452"/>
                      </a:lnTo>
                      <a:lnTo>
                        <a:pt x="628" y="457"/>
                      </a:lnTo>
                      <a:lnTo>
                        <a:pt x="644" y="461"/>
                      </a:lnTo>
                      <a:lnTo>
                        <a:pt x="659" y="464"/>
                      </a:lnTo>
                      <a:lnTo>
                        <a:pt x="673" y="468"/>
                      </a:lnTo>
                      <a:lnTo>
                        <a:pt x="688" y="473"/>
                      </a:lnTo>
                      <a:lnTo>
                        <a:pt x="703" y="478"/>
                      </a:lnTo>
                      <a:lnTo>
                        <a:pt x="718" y="482"/>
                      </a:lnTo>
                      <a:lnTo>
                        <a:pt x="733" y="488"/>
                      </a:lnTo>
                      <a:lnTo>
                        <a:pt x="747" y="492"/>
                      </a:lnTo>
                      <a:lnTo>
                        <a:pt x="762" y="498"/>
                      </a:lnTo>
                      <a:lnTo>
                        <a:pt x="776" y="504"/>
                      </a:lnTo>
                      <a:lnTo>
                        <a:pt x="789" y="510"/>
                      </a:lnTo>
                      <a:lnTo>
                        <a:pt x="802" y="516"/>
                      </a:lnTo>
                      <a:lnTo>
                        <a:pt x="815" y="524"/>
                      </a:lnTo>
                      <a:lnTo>
                        <a:pt x="828" y="531"/>
                      </a:lnTo>
                      <a:lnTo>
                        <a:pt x="840" y="540"/>
                      </a:lnTo>
                      <a:lnTo>
                        <a:pt x="851" y="548"/>
                      </a:lnTo>
                      <a:lnTo>
                        <a:pt x="862" y="558"/>
                      </a:lnTo>
                      <a:lnTo>
                        <a:pt x="873" y="569"/>
                      </a:lnTo>
                      <a:lnTo>
                        <a:pt x="883" y="579"/>
                      </a:lnTo>
                      <a:lnTo>
                        <a:pt x="893" y="591"/>
                      </a:lnTo>
                      <a:lnTo>
                        <a:pt x="903" y="603"/>
                      </a:lnTo>
                      <a:lnTo>
                        <a:pt x="911" y="616"/>
                      </a:lnTo>
                      <a:lnTo>
                        <a:pt x="919" y="631"/>
                      </a:lnTo>
                      <a:lnTo>
                        <a:pt x="924" y="640"/>
                      </a:lnTo>
                      <a:lnTo>
                        <a:pt x="929" y="651"/>
                      </a:lnTo>
                      <a:lnTo>
                        <a:pt x="934" y="662"/>
                      </a:lnTo>
                      <a:lnTo>
                        <a:pt x="938" y="673"/>
                      </a:lnTo>
                      <a:lnTo>
                        <a:pt x="941" y="684"/>
                      </a:lnTo>
                      <a:lnTo>
                        <a:pt x="944" y="695"/>
                      </a:lnTo>
                      <a:lnTo>
                        <a:pt x="947" y="707"/>
                      </a:lnTo>
                      <a:lnTo>
                        <a:pt x="951" y="717"/>
                      </a:lnTo>
                      <a:lnTo>
                        <a:pt x="953" y="729"/>
                      </a:lnTo>
                      <a:lnTo>
                        <a:pt x="955" y="741"/>
                      </a:lnTo>
                      <a:lnTo>
                        <a:pt x="956" y="753"/>
                      </a:lnTo>
                      <a:lnTo>
                        <a:pt x="958" y="764"/>
                      </a:lnTo>
                      <a:lnTo>
                        <a:pt x="959" y="776"/>
                      </a:lnTo>
                      <a:lnTo>
                        <a:pt x="959" y="788"/>
                      </a:lnTo>
                      <a:lnTo>
                        <a:pt x="959" y="800"/>
                      </a:lnTo>
                      <a:lnTo>
                        <a:pt x="959" y="812"/>
                      </a:lnTo>
                      <a:lnTo>
                        <a:pt x="959" y="823"/>
                      </a:lnTo>
                      <a:lnTo>
                        <a:pt x="958" y="835"/>
                      </a:lnTo>
                      <a:lnTo>
                        <a:pt x="957" y="847"/>
                      </a:lnTo>
                      <a:lnTo>
                        <a:pt x="956" y="859"/>
                      </a:lnTo>
                      <a:lnTo>
                        <a:pt x="954" y="869"/>
                      </a:lnTo>
                      <a:lnTo>
                        <a:pt x="952" y="881"/>
                      </a:lnTo>
                      <a:lnTo>
                        <a:pt x="950" y="893"/>
                      </a:lnTo>
                      <a:lnTo>
                        <a:pt x="946" y="904"/>
                      </a:lnTo>
                      <a:lnTo>
                        <a:pt x="943" y="915"/>
                      </a:lnTo>
                      <a:lnTo>
                        <a:pt x="940" y="926"/>
                      </a:lnTo>
                      <a:lnTo>
                        <a:pt x="937" y="937"/>
                      </a:lnTo>
                      <a:lnTo>
                        <a:pt x="932" y="947"/>
                      </a:lnTo>
                      <a:lnTo>
                        <a:pt x="928" y="957"/>
                      </a:lnTo>
                      <a:lnTo>
                        <a:pt x="923" y="968"/>
                      </a:lnTo>
                      <a:lnTo>
                        <a:pt x="919" y="977"/>
                      </a:lnTo>
                      <a:lnTo>
                        <a:pt x="913" y="987"/>
                      </a:lnTo>
                      <a:lnTo>
                        <a:pt x="907" y="998"/>
                      </a:lnTo>
                      <a:lnTo>
                        <a:pt x="900" y="1008"/>
                      </a:lnTo>
                      <a:lnTo>
                        <a:pt x="894" y="1018"/>
                      </a:lnTo>
                      <a:lnTo>
                        <a:pt x="887" y="1028"/>
                      </a:lnTo>
                      <a:lnTo>
                        <a:pt x="880" y="1037"/>
                      </a:lnTo>
                      <a:lnTo>
                        <a:pt x="873" y="1046"/>
                      </a:lnTo>
                      <a:lnTo>
                        <a:pt x="865" y="1054"/>
                      </a:lnTo>
                      <a:lnTo>
                        <a:pt x="857" y="1063"/>
                      </a:lnTo>
                      <a:lnTo>
                        <a:pt x="849" y="1071"/>
                      </a:lnTo>
                      <a:lnTo>
                        <a:pt x="841" y="1080"/>
                      </a:lnTo>
                      <a:lnTo>
                        <a:pt x="832" y="1087"/>
                      </a:lnTo>
                      <a:lnTo>
                        <a:pt x="824" y="1095"/>
                      </a:lnTo>
                      <a:lnTo>
                        <a:pt x="815" y="1102"/>
                      </a:lnTo>
                      <a:lnTo>
                        <a:pt x="807" y="1109"/>
                      </a:lnTo>
                      <a:lnTo>
                        <a:pt x="797" y="1116"/>
                      </a:lnTo>
                      <a:lnTo>
                        <a:pt x="788" y="1123"/>
                      </a:lnTo>
                      <a:lnTo>
                        <a:pt x="778" y="1129"/>
                      </a:lnTo>
                      <a:lnTo>
                        <a:pt x="768" y="1135"/>
                      </a:lnTo>
                      <a:lnTo>
                        <a:pt x="758" y="1141"/>
                      </a:lnTo>
                      <a:lnTo>
                        <a:pt x="748" y="1146"/>
                      </a:lnTo>
                      <a:lnTo>
                        <a:pt x="737" y="1152"/>
                      </a:lnTo>
                      <a:lnTo>
                        <a:pt x="727" y="1157"/>
                      </a:lnTo>
                      <a:lnTo>
                        <a:pt x="716" y="1162"/>
                      </a:lnTo>
                      <a:lnTo>
                        <a:pt x="705" y="1167"/>
                      </a:lnTo>
                      <a:lnTo>
                        <a:pt x="694" y="1171"/>
                      </a:lnTo>
                      <a:lnTo>
                        <a:pt x="683" y="1175"/>
                      </a:lnTo>
                      <a:lnTo>
                        <a:pt x="671" y="1179"/>
                      </a:lnTo>
                      <a:lnTo>
                        <a:pt x="660" y="1184"/>
                      </a:lnTo>
                      <a:lnTo>
                        <a:pt x="648" y="1187"/>
                      </a:lnTo>
                      <a:lnTo>
                        <a:pt x="636" y="1190"/>
                      </a:lnTo>
                      <a:lnTo>
                        <a:pt x="623" y="1193"/>
                      </a:lnTo>
                      <a:lnTo>
                        <a:pt x="612" y="1197"/>
                      </a:lnTo>
                      <a:lnTo>
                        <a:pt x="600" y="1200"/>
                      </a:lnTo>
                      <a:lnTo>
                        <a:pt x="588" y="1202"/>
                      </a:lnTo>
                      <a:lnTo>
                        <a:pt x="576" y="1204"/>
                      </a:lnTo>
                      <a:lnTo>
                        <a:pt x="566" y="1206"/>
                      </a:lnTo>
                      <a:lnTo>
                        <a:pt x="554" y="1208"/>
                      </a:lnTo>
                      <a:lnTo>
                        <a:pt x="542" y="1209"/>
                      </a:lnTo>
                      <a:lnTo>
                        <a:pt x="531" y="1210"/>
                      </a:lnTo>
                      <a:lnTo>
                        <a:pt x="519" y="1213"/>
                      </a:lnTo>
                      <a:lnTo>
                        <a:pt x="508" y="1214"/>
                      </a:lnTo>
                      <a:lnTo>
                        <a:pt x="497" y="1215"/>
                      </a:lnTo>
                      <a:lnTo>
                        <a:pt x="485" y="1215"/>
                      </a:lnTo>
                      <a:lnTo>
                        <a:pt x="473" y="1216"/>
                      </a:lnTo>
                      <a:lnTo>
                        <a:pt x="461" y="1216"/>
                      </a:lnTo>
                      <a:lnTo>
                        <a:pt x="451" y="1216"/>
                      </a:lnTo>
                      <a:lnTo>
                        <a:pt x="439" y="1216"/>
                      </a:lnTo>
                      <a:lnTo>
                        <a:pt x="427" y="1216"/>
                      </a:lnTo>
                      <a:lnTo>
                        <a:pt x="416" y="1216"/>
                      </a:lnTo>
                      <a:lnTo>
                        <a:pt x="405" y="1216"/>
                      </a:lnTo>
                      <a:lnTo>
                        <a:pt x="393" y="1215"/>
                      </a:lnTo>
                      <a:lnTo>
                        <a:pt x="381" y="1214"/>
                      </a:lnTo>
                      <a:lnTo>
                        <a:pt x="370" y="1214"/>
                      </a:lnTo>
                      <a:lnTo>
                        <a:pt x="359" y="1213"/>
                      </a:lnTo>
                      <a:lnTo>
                        <a:pt x="347" y="1212"/>
                      </a:lnTo>
                      <a:lnTo>
                        <a:pt x="336" y="1209"/>
                      </a:lnTo>
                      <a:lnTo>
                        <a:pt x="324" y="1208"/>
                      </a:lnTo>
                      <a:lnTo>
                        <a:pt x="313" y="1207"/>
                      </a:lnTo>
                      <a:lnTo>
                        <a:pt x="302" y="1205"/>
                      </a:lnTo>
                      <a:lnTo>
                        <a:pt x="290" y="1204"/>
                      </a:lnTo>
                      <a:lnTo>
                        <a:pt x="278" y="1202"/>
                      </a:lnTo>
                      <a:lnTo>
                        <a:pt x="267" y="1200"/>
                      </a:lnTo>
                      <a:lnTo>
                        <a:pt x="256" y="1198"/>
                      </a:lnTo>
                      <a:lnTo>
                        <a:pt x="244" y="1195"/>
                      </a:lnTo>
                      <a:lnTo>
                        <a:pt x="235" y="1194"/>
                      </a:lnTo>
                      <a:lnTo>
                        <a:pt x="228" y="1192"/>
                      </a:lnTo>
                      <a:lnTo>
                        <a:pt x="219" y="1190"/>
                      </a:lnTo>
                      <a:lnTo>
                        <a:pt x="212" y="1189"/>
                      </a:lnTo>
                      <a:lnTo>
                        <a:pt x="203" y="1187"/>
                      </a:lnTo>
                      <a:lnTo>
                        <a:pt x="196" y="1185"/>
                      </a:lnTo>
                      <a:lnTo>
                        <a:pt x="187" y="1183"/>
                      </a:lnTo>
                      <a:lnTo>
                        <a:pt x="179" y="1181"/>
                      </a:lnTo>
                      <a:lnTo>
                        <a:pt x="163" y="1176"/>
                      </a:lnTo>
                      <a:lnTo>
                        <a:pt x="147" y="1171"/>
                      </a:lnTo>
                      <a:lnTo>
                        <a:pt x="132" y="1167"/>
                      </a:lnTo>
                      <a:lnTo>
                        <a:pt x="116" y="1161"/>
                      </a:lnTo>
                      <a:lnTo>
                        <a:pt x="100" y="1156"/>
                      </a:lnTo>
                      <a:lnTo>
                        <a:pt x="85" y="1149"/>
                      </a:lnTo>
                      <a:lnTo>
                        <a:pt x="70" y="1144"/>
                      </a:lnTo>
                      <a:lnTo>
                        <a:pt x="55" y="1138"/>
                      </a:lnTo>
                      <a:lnTo>
                        <a:pt x="40" y="1131"/>
                      </a:lnTo>
                      <a:lnTo>
                        <a:pt x="27" y="1125"/>
                      </a:lnTo>
                      <a:lnTo>
                        <a:pt x="13" y="1117"/>
                      </a:lnTo>
                      <a:lnTo>
                        <a:pt x="0" y="1111"/>
                      </a:lnTo>
                      <a:lnTo>
                        <a:pt x="126" y="785"/>
                      </a:lnTo>
                      <a:lnTo>
                        <a:pt x="134" y="791"/>
                      </a:lnTo>
                      <a:lnTo>
                        <a:pt x="143" y="798"/>
                      </a:lnTo>
                      <a:lnTo>
                        <a:pt x="151" y="803"/>
                      </a:lnTo>
                      <a:lnTo>
                        <a:pt x="160" y="809"/>
                      </a:lnTo>
                      <a:lnTo>
                        <a:pt x="169" y="816"/>
                      </a:lnTo>
                      <a:lnTo>
                        <a:pt x="178" y="822"/>
                      </a:lnTo>
                      <a:lnTo>
                        <a:pt x="187" y="828"/>
                      </a:lnTo>
                      <a:lnTo>
                        <a:pt x="197" y="834"/>
                      </a:lnTo>
                      <a:lnTo>
                        <a:pt x="207" y="839"/>
                      </a:lnTo>
                      <a:lnTo>
                        <a:pt x="216" y="846"/>
                      </a:lnTo>
                      <a:lnTo>
                        <a:pt x="226" y="851"/>
                      </a:lnTo>
                      <a:lnTo>
                        <a:pt x="235" y="856"/>
                      </a:lnTo>
                      <a:lnTo>
                        <a:pt x="246" y="862"/>
                      </a:lnTo>
                      <a:lnTo>
                        <a:pt x="256" y="867"/>
                      </a:lnTo>
                      <a:lnTo>
                        <a:pt x="266" y="871"/>
                      </a:lnTo>
                      <a:lnTo>
                        <a:pt x="277" y="877"/>
                      </a:lnTo>
                      <a:lnTo>
                        <a:pt x="288" y="881"/>
                      </a:lnTo>
                      <a:lnTo>
                        <a:pt x="298" y="884"/>
                      </a:lnTo>
                      <a:lnTo>
                        <a:pt x="309" y="889"/>
                      </a:lnTo>
                      <a:lnTo>
                        <a:pt x="320" y="892"/>
                      </a:lnTo>
                      <a:lnTo>
                        <a:pt x="331" y="895"/>
                      </a:lnTo>
                      <a:lnTo>
                        <a:pt x="342" y="898"/>
                      </a:lnTo>
                      <a:lnTo>
                        <a:pt x="354" y="900"/>
                      </a:lnTo>
                      <a:lnTo>
                        <a:pt x="364" y="901"/>
                      </a:lnTo>
                      <a:lnTo>
                        <a:pt x="376" y="904"/>
                      </a:lnTo>
                      <a:lnTo>
                        <a:pt x="388" y="905"/>
                      </a:lnTo>
                      <a:lnTo>
                        <a:pt x="400" y="905"/>
                      </a:lnTo>
                      <a:lnTo>
                        <a:pt x="411" y="905"/>
                      </a:lnTo>
                      <a:lnTo>
                        <a:pt x="423" y="905"/>
                      </a:lnTo>
                      <a:lnTo>
                        <a:pt x="436" y="904"/>
                      </a:lnTo>
                      <a:lnTo>
                        <a:pt x="448" y="902"/>
                      </a:lnTo>
                      <a:lnTo>
                        <a:pt x="459" y="900"/>
                      </a:lnTo>
                      <a:lnTo>
                        <a:pt x="465" y="899"/>
                      </a:lnTo>
                      <a:lnTo>
                        <a:pt x="470" y="898"/>
                      </a:lnTo>
                      <a:lnTo>
                        <a:pt x="474" y="896"/>
                      </a:lnTo>
                      <a:lnTo>
                        <a:pt x="478" y="895"/>
                      </a:lnTo>
                      <a:lnTo>
                        <a:pt x="484" y="893"/>
                      </a:lnTo>
                      <a:lnTo>
                        <a:pt x="488" y="891"/>
                      </a:lnTo>
                      <a:lnTo>
                        <a:pt x="491" y="889"/>
                      </a:lnTo>
                      <a:lnTo>
                        <a:pt x="495" y="886"/>
                      </a:lnTo>
                      <a:lnTo>
                        <a:pt x="500" y="883"/>
                      </a:lnTo>
                      <a:lnTo>
                        <a:pt x="503" y="881"/>
                      </a:lnTo>
                      <a:lnTo>
                        <a:pt x="506" y="878"/>
                      </a:lnTo>
                      <a:lnTo>
                        <a:pt x="509" y="874"/>
                      </a:lnTo>
                      <a:lnTo>
                        <a:pt x="513" y="870"/>
                      </a:lnTo>
                      <a:lnTo>
                        <a:pt x="516" y="867"/>
                      </a:lnTo>
                      <a:lnTo>
                        <a:pt x="519" y="863"/>
                      </a:lnTo>
                      <a:lnTo>
                        <a:pt x="521" y="859"/>
                      </a:lnTo>
                      <a:lnTo>
                        <a:pt x="523" y="854"/>
                      </a:lnTo>
                      <a:lnTo>
                        <a:pt x="525" y="849"/>
                      </a:lnTo>
                      <a:lnTo>
                        <a:pt x="526" y="845"/>
                      </a:lnTo>
                      <a:lnTo>
                        <a:pt x="527" y="840"/>
                      </a:lnTo>
                      <a:lnTo>
                        <a:pt x="527" y="836"/>
                      </a:lnTo>
                      <a:lnTo>
                        <a:pt x="527" y="831"/>
                      </a:lnTo>
                      <a:lnTo>
                        <a:pt x="527" y="827"/>
                      </a:lnTo>
                      <a:lnTo>
                        <a:pt x="527" y="822"/>
                      </a:lnTo>
                      <a:lnTo>
                        <a:pt x="526" y="818"/>
                      </a:lnTo>
                      <a:lnTo>
                        <a:pt x="525" y="814"/>
                      </a:lnTo>
                      <a:lnTo>
                        <a:pt x="524" y="810"/>
                      </a:lnTo>
                      <a:lnTo>
                        <a:pt x="522" y="806"/>
                      </a:lnTo>
                      <a:lnTo>
                        <a:pt x="521" y="803"/>
                      </a:lnTo>
                      <a:lnTo>
                        <a:pt x="519" y="801"/>
                      </a:lnTo>
                      <a:lnTo>
                        <a:pt x="517" y="798"/>
                      </a:lnTo>
                      <a:lnTo>
                        <a:pt x="515" y="796"/>
                      </a:lnTo>
                      <a:lnTo>
                        <a:pt x="509" y="791"/>
                      </a:lnTo>
                      <a:lnTo>
                        <a:pt x="505" y="788"/>
                      </a:lnTo>
                      <a:lnTo>
                        <a:pt x="500" y="785"/>
                      </a:lnTo>
                      <a:lnTo>
                        <a:pt x="493" y="782"/>
                      </a:lnTo>
                      <a:lnTo>
                        <a:pt x="487" y="778"/>
                      </a:lnTo>
                      <a:lnTo>
                        <a:pt x="482" y="776"/>
                      </a:lnTo>
                      <a:lnTo>
                        <a:pt x="474" y="774"/>
                      </a:lnTo>
                      <a:lnTo>
                        <a:pt x="468" y="772"/>
                      </a:lnTo>
                      <a:lnTo>
                        <a:pt x="461" y="770"/>
                      </a:lnTo>
                      <a:lnTo>
                        <a:pt x="454" y="768"/>
                      </a:lnTo>
                      <a:lnTo>
                        <a:pt x="448" y="767"/>
                      </a:lnTo>
                      <a:lnTo>
                        <a:pt x="440" y="764"/>
                      </a:lnTo>
                      <a:lnTo>
                        <a:pt x="433" y="763"/>
                      </a:lnTo>
                      <a:lnTo>
                        <a:pt x="426" y="762"/>
                      </a:lnTo>
                      <a:lnTo>
                        <a:pt x="419" y="761"/>
                      </a:lnTo>
                      <a:lnTo>
                        <a:pt x="412" y="760"/>
                      </a:lnTo>
                      <a:lnTo>
                        <a:pt x="399" y="759"/>
                      </a:lnTo>
                      <a:lnTo>
                        <a:pt x="385" y="757"/>
                      </a:lnTo>
                      <a:lnTo>
                        <a:pt x="371" y="755"/>
                      </a:lnTo>
                      <a:lnTo>
                        <a:pt x="357" y="753"/>
                      </a:lnTo>
                      <a:lnTo>
                        <a:pt x="343" y="750"/>
                      </a:lnTo>
                      <a:lnTo>
                        <a:pt x="329" y="747"/>
                      </a:lnTo>
                      <a:lnTo>
                        <a:pt x="315" y="744"/>
                      </a:lnTo>
                      <a:lnTo>
                        <a:pt x="302" y="740"/>
                      </a:lnTo>
                      <a:lnTo>
                        <a:pt x="289" y="737"/>
                      </a:lnTo>
                      <a:lnTo>
                        <a:pt x="275" y="732"/>
                      </a:lnTo>
                      <a:lnTo>
                        <a:pt x="262" y="728"/>
                      </a:lnTo>
                      <a:lnTo>
                        <a:pt x="249" y="724"/>
                      </a:lnTo>
                      <a:lnTo>
                        <a:pt x="237" y="719"/>
                      </a:lnTo>
                      <a:lnTo>
                        <a:pt x="224" y="713"/>
                      </a:lnTo>
                      <a:lnTo>
                        <a:pt x="212" y="708"/>
                      </a:lnTo>
                      <a:lnTo>
                        <a:pt x="200" y="701"/>
                      </a:lnTo>
                      <a:lnTo>
                        <a:pt x="189" y="695"/>
                      </a:lnTo>
                      <a:lnTo>
                        <a:pt x="177" y="689"/>
                      </a:lnTo>
                      <a:lnTo>
                        <a:pt x="166" y="681"/>
                      </a:lnTo>
                      <a:lnTo>
                        <a:pt x="154" y="674"/>
                      </a:lnTo>
                      <a:lnTo>
                        <a:pt x="145" y="666"/>
                      </a:lnTo>
                      <a:lnTo>
                        <a:pt x="134" y="659"/>
                      </a:lnTo>
                      <a:lnTo>
                        <a:pt x="125" y="650"/>
                      </a:lnTo>
                      <a:lnTo>
                        <a:pt x="116" y="640"/>
                      </a:lnTo>
                      <a:lnTo>
                        <a:pt x="106" y="631"/>
                      </a:lnTo>
                      <a:lnTo>
                        <a:pt x="98" y="621"/>
                      </a:lnTo>
                      <a:lnTo>
                        <a:pt x="91" y="612"/>
                      </a:lnTo>
                      <a:lnTo>
                        <a:pt x="83" y="601"/>
                      </a:lnTo>
                      <a:lnTo>
                        <a:pt x="77" y="589"/>
                      </a:lnTo>
                      <a:lnTo>
                        <a:pt x="70" y="578"/>
                      </a:lnTo>
                      <a:lnTo>
                        <a:pt x="64" y="566"/>
                      </a:lnTo>
                      <a:lnTo>
                        <a:pt x="59" y="554"/>
                      </a:lnTo>
                      <a:lnTo>
                        <a:pt x="54" y="543"/>
                      </a:lnTo>
                      <a:lnTo>
                        <a:pt x="51" y="531"/>
                      </a:lnTo>
                      <a:lnTo>
                        <a:pt x="48" y="521"/>
                      </a:lnTo>
                      <a:lnTo>
                        <a:pt x="45" y="509"/>
                      </a:lnTo>
                      <a:lnTo>
                        <a:pt x="43" y="498"/>
                      </a:lnTo>
                      <a:lnTo>
                        <a:pt x="40" y="486"/>
                      </a:lnTo>
                      <a:lnTo>
                        <a:pt x="38" y="475"/>
                      </a:lnTo>
                      <a:lnTo>
                        <a:pt x="37" y="464"/>
                      </a:lnTo>
                      <a:lnTo>
                        <a:pt x="37" y="452"/>
                      </a:lnTo>
                      <a:lnTo>
                        <a:pt x="36" y="440"/>
                      </a:lnTo>
                      <a:lnTo>
                        <a:pt x="36" y="430"/>
                      </a:lnTo>
                      <a:lnTo>
                        <a:pt x="36" y="418"/>
                      </a:lnTo>
                      <a:lnTo>
                        <a:pt x="37" y="406"/>
                      </a:lnTo>
                      <a:lnTo>
                        <a:pt x="38" y="394"/>
                      </a:lnTo>
                      <a:lnTo>
                        <a:pt x="39" y="384"/>
                      </a:lnTo>
                      <a:lnTo>
                        <a:pt x="40" y="372"/>
                      </a:lnTo>
                      <a:lnTo>
                        <a:pt x="43" y="361"/>
                      </a:lnTo>
                      <a:lnTo>
                        <a:pt x="45" y="350"/>
                      </a:lnTo>
                      <a:lnTo>
                        <a:pt x="48" y="339"/>
                      </a:lnTo>
                      <a:lnTo>
                        <a:pt x="50" y="328"/>
                      </a:lnTo>
                      <a:lnTo>
                        <a:pt x="53" y="317"/>
                      </a:lnTo>
                      <a:lnTo>
                        <a:pt x="56" y="307"/>
                      </a:lnTo>
                      <a:lnTo>
                        <a:pt x="61" y="296"/>
                      </a:lnTo>
                      <a:lnTo>
                        <a:pt x="64" y="285"/>
                      </a:lnTo>
                      <a:lnTo>
                        <a:pt x="68" y="276"/>
                      </a:lnTo>
                      <a:lnTo>
                        <a:pt x="72" y="266"/>
                      </a:lnTo>
                      <a:lnTo>
                        <a:pt x="78" y="255"/>
                      </a:lnTo>
                      <a:lnTo>
                        <a:pt x="82" y="246"/>
                      </a:lnTo>
                      <a:lnTo>
                        <a:pt x="87" y="237"/>
                      </a:lnTo>
                      <a:lnTo>
                        <a:pt x="93" y="228"/>
                      </a:lnTo>
                      <a:lnTo>
                        <a:pt x="98" y="219"/>
                      </a:lnTo>
                      <a:lnTo>
                        <a:pt x="104" y="211"/>
                      </a:lnTo>
                      <a:lnTo>
                        <a:pt x="112" y="199"/>
                      </a:lnTo>
                      <a:lnTo>
                        <a:pt x="121" y="187"/>
                      </a:lnTo>
                      <a:lnTo>
                        <a:pt x="130" y="175"/>
                      </a:lnTo>
                      <a:lnTo>
                        <a:pt x="140" y="165"/>
                      </a:lnTo>
                      <a:lnTo>
                        <a:pt x="150" y="154"/>
                      </a:lnTo>
                      <a:lnTo>
                        <a:pt x="160" y="144"/>
                      </a:lnTo>
                      <a:lnTo>
                        <a:pt x="170" y="135"/>
                      </a:lnTo>
                      <a:lnTo>
                        <a:pt x="181" y="125"/>
                      </a:lnTo>
                      <a:lnTo>
                        <a:pt x="193" y="115"/>
                      </a:lnTo>
                      <a:lnTo>
                        <a:pt x="205" y="107"/>
                      </a:lnTo>
                      <a:lnTo>
                        <a:pt x="215" y="98"/>
                      </a:lnTo>
                      <a:lnTo>
                        <a:pt x="228" y="90"/>
                      </a:lnTo>
                      <a:lnTo>
                        <a:pt x="240" y="82"/>
                      </a:lnTo>
                      <a:lnTo>
                        <a:pt x="253" y="75"/>
                      </a:lnTo>
                      <a:lnTo>
                        <a:pt x="265" y="68"/>
                      </a:lnTo>
                      <a:lnTo>
                        <a:pt x="278" y="61"/>
                      </a:lnTo>
                      <a:lnTo>
                        <a:pt x="291" y="55"/>
                      </a:lnTo>
                      <a:lnTo>
                        <a:pt x="305" y="49"/>
                      </a:lnTo>
                      <a:lnTo>
                        <a:pt x="319" y="44"/>
                      </a:lnTo>
                      <a:lnTo>
                        <a:pt x="332" y="38"/>
                      </a:lnTo>
                      <a:lnTo>
                        <a:pt x="346" y="33"/>
                      </a:lnTo>
                      <a:lnTo>
                        <a:pt x="360" y="29"/>
                      </a:lnTo>
                      <a:lnTo>
                        <a:pt x="374" y="24"/>
                      </a:lnTo>
                      <a:lnTo>
                        <a:pt x="389" y="20"/>
                      </a:lnTo>
                      <a:lnTo>
                        <a:pt x="404" y="17"/>
                      </a:lnTo>
                      <a:lnTo>
                        <a:pt x="419" y="14"/>
                      </a:lnTo>
                      <a:lnTo>
                        <a:pt x="434" y="11"/>
                      </a:lnTo>
                      <a:lnTo>
                        <a:pt x="449" y="7"/>
                      </a:lnTo>
                      <a:lnTo>
                        <a:pt x="464" y="5"/>
                      </a:lnTo>
                      <a:lnTo>
                        <a:pt x="478" y="4"/>
                      </a:lnTo>
                      <a:lnTo>
                        <a:pt x="494" y="2"/>
                      </a:lnTo>
                      <a:lnTo>
                        <a:pt x="509" y="1"/>
                      </a:lnTo>
                      <a:close/>
                    </a:path>
                  </a:pathLst>
                </a:custGeom>
                <a:solidFill>
                  <a:srgbClr val="FFFFFF"/>
                </a:solidFill>
                <a:ln w="9525">
                  <a:noFill/>
                  <a:round/>
                  <a:headEnd/>
                  <a:tailEnd/>
                </a:ln>
              </p:spPr>
              <p:txBody>
                <a:bodyPr/>
                <a:lstStyle/>
                <a:p>
                  <a:pPr>
                    <a:defRPr/>
                  </a:pPr>
                  <a:endParaRPr lang="en-AU" dirty="0"/>
                </a:p>
              </p:txBody>
            </p:sp>
            <p:sp>
              <p:nvSpPr>
                <p:cNvPr id="131120" name="Freeform 48"/>
                <p:cNvSpPr>
                  <a:spLocks/>
                </p:cNvSpPr>
                <p:nvPr/>
              </p:nvSpPr>
              <p:spPr bwMode="auto">
                <a:xfrm>
                  <a:off x="5522" y="293"/>
                  <a:ext cx="71" cy="90"/>
                </a:xfrm>
                <a:custGeom>
                  <a:avLst/>
                  <a:gdLst/>
                  <a:ahLst/>
                  <a:cxnLst>
                    <a:cxn ang="0">
                      <a:pos x="588" y="1"/>
                    </a:cxn>
                    <a:cxn ang="0">
                      <a:pos x="681" y="12"/>
                    </a:cxn>
                    <a:cxn ang="0">
                      <a:pos x="774" y="36"/>
                    </a:cxn>
                    <a:cxn ang="0">
                      <a:pos x="860" y="73"/>
                    </a:cxn>
                    <a:cxn ang="0">
                      <a:pos x="790" y="390"/>
                    </a:cxn>
                    <a:cxn ang="0">
                      <a:pos x="724" y="355"/>
                    </a:cxn>
                    <a:cxn ang="0">
                      <a:pos x="658" y="329"/>
                    </a:cxn>
                    <a:cxn ang="0">
                      <a:pos x="589" y="315"/>
                    </a:cxn>
                    <a:cxn ang="0">
                      <a:pos x="517" y="320"/>
                    </a:cxn>
                    <a:cxn ang="0">
                      <a:pos x="485" y="332"/>
                    </a:cxn>
                    <a:cxn ang="0">
                      <a:pos x="466" y="355"/>
                    </a:cxn>
                    <a:cxn ang="0">
                      <a:pos x="461" y="381"/>
                    </a:cxn>
                    <a:cxn ang="0">
                      <a:pos x="471" y="404"/>
                    </a:cxn>
                    <a:cxn ang="0">
                      <a:pos x="522" y="427"/>
                    </a:cxn>
                    <a:cxn ang="0">
                      <a:pos x="628" y="457"/>
                    </a:cxn>
                    <a:cxn ang="0">
                      <a:pos x="734" y="488"/>
                    </a:cxn>
                    <a:cxn ang="0">
                      <a:pos x="827" y="531"/>
                    </a:cxn>
                    <a:cxn ang="0">
                      <a:pos x="903" y="603"/>
                    </a:cxn>
                    <a:cxn ang="0">
                      <a:pos x="941" y="684"/>
                    </a:cxn>
                    <a:cxn ang="0">
                      <a:pos x="958" y="764"/>
                    </a:cxn>
                    <a:cxn ang="0">
                      <a:pos x="957" y="847"/>
                    </a:cxn>
                    <a:cxn ang="0">
                      <a:pos x="940" y="926"/>
                    </a:cxn>
                    <a:cxn ang="0">
                      <a:pos x="907" y="998"/>
                    </a:cxn>
                    <a:cxn ang="0">
                      <a:pos x="857" y="1063"/>
                    </a:cxn>
                    <a:cxn ang="0">
                      <a:pos x="798" y="1116"/>
                    </a:cxn>
                    <a:cxn ang="0">
                      <a:pos x="727" y="1157"/>
                    </a:cxn>
                    <a:cxn ang="0">
                      <a:pos x="648" y="1187"/>
                    </a:cxn>
                    <a:cxn ang="0">
                      <a:pos x="566" y="1206"/>
                    </a:cxn>
                    <a:cxn ang="0">
                      <a:pos x="485" y="1215"/>
                    </a:cxn>
                    <a:cxn ang="0">
                      <a:pos x="405" y="1216"/>
                    </a:cxn>
                    <a:cxn ang="0">
                      <a:pos x="324" y="1208"/>
                    </a:cxn>
                    <a:cxn ang="0">
                      <a:pos x="244" y="1195"/>
                    </a:cxn>
                    <a:cxn ang="0">
                      <a:pos x="188" y="1183"/>
                    </a:cxn>
                    <a:cxn ang="0">
                      <a:pos x="117" y="1161"/>
                    </a:cxn>
                    <a:cxn ang="0">
                      <a:pos x="13" y="1117"/>
                    </a:cxn>
                    <a:cxn ang="0">
                      <a:pos x="170" y="816"/>
                    </a:cxn>
                    <a:cxn ang="0">
                      <a:pos x="236" y="856"/>
                    </a:cxn>
                    <a:cxn ang="0">
                      <a:pos x="309" y="889"/>
                    </a:cxn>
                    <a:cxn ang="0">
                      <a:pos x="388" y="905"/>
                    </a:cxn>
                    <a:cxn ang="0">
                      <a:pos x="465" y="899"/>
                    </a:cxn>
                    <a:cxn ang="0">
                      <a:pos x="496" y="886"/>
                    </a:cxn>
                    <a:cxn ang="0">
                      <a:pos x="519" y="863"/>
                    </a:cxn>
                    <a:cxn ang="0">
                      <a:pos x="528" y="831"/>
                    </a:cxn>
                    <a:cxn ang="0">
                      <a:pos x="522" y="803"/>
                    </a:cxn>
                    <a:cxn ang="0">
                      <a:pos x="494" y="782"/>
                    </a:cxn>
                    <a:cxn ang="0">
                      <a:pos x="448" y="767"/>
                    </a:cxn>
                    <a:cxn ang="0">
                      <a:pos x="385" y="757"/>
                    </a:cxn>
                    <a:cxn ang="0">
                      <a:pos x="289" y="737"/>
                    </a:cxn>
                    <a:cxn ang="0">
                      <a:pos x="201" y="701"/>
                    </a:cxn>
                    <a:cxn ang="0">
                      <a:pos x="125" y="650"/>
                    </a:cxn>
                    <a:cxn ang="0">
                      <a:pos x="71" y="578"/>
                    </a:cxn>
                    <a:cxn ang="0">
                      <a:pos x="43" y="498"/>
                    </a:cxn>
                    <a:cxn ang="0">
                      <a:pos x="37" y="418"/>
                    </a:cxn>
                    <a:cxn ang="0">
                      <a:pos x="47" y="339"/>
                    </a:cxn>
                    <a:cxn ang="0">
                      <a:pos x="73" y="266"/>
                    </a:cxn>
                    <a:cxn ang="0">
                      <a:pos x="112" y="199"/>
                    </a:cxn>
                    <a:cxn ang="0">
                      <a:pos x="182" y="125"/>
                    </a:cxn>
                    <a:cxn ang="0">
                      <a:pos x="266" y="68"/>
                    </a:cxn>
                    <a:cxn ang="0">
                      <a:pos x="361" y="29"/>
                    </a:cxn>
                    <a:cxn ang="0">
                      <a:pos x="464" y="5"/>
                    </a:cxn>
                  </a:cxnLst>
                  <a:rect l="0" t="0" r="r" b="b"/>
                  <a:pathLst>
                    <a:path w="960" h="1216">
                      <a:moveTo>
                        <a:pt x="510" y="1"/>
                      </a:moveTo>
                      <a:lnTo>
                        <a:pt x="523" y="1"/>
                      </a:lnTo>
                      <a:lnTo>
                        <a:pt x="535" y="0"/>
                      </a:lnTo>
                      <a:lnTo>
                        <a:pt x="548" y="0"/>
                      </a:lnTo>
                      <a:lnTo>
                        <a:pt x="562" y="0"/>
                      </a:lnTo>
                      <a:lnTo>
                        <a:pt x="575" y="0"/>
                      </a:lnTo>
                      <a:lnTo>
                        <a:pt x="588" y="1"/>
                      </a:lnTo>
                      <a:lnTo>
                        <a:pt x="601" y="2"/>
                      </a:lnTo>
                      <a:lnTo>
                        <a:pt x="615" y="3"/>
                      </a:lnTo>
                      <a:lnTo>
                        <a:pt x="628" y="4"/>
                      </a:lnTo>
                      <a:lnTo>
                        <a:pt x="642" y="5"/>
                      </a:lnTo>
                      <a:lnTo>
                        <a:pt x="655" y="7"/>
                      </a:lnTo>
                      <a:lnTo>
                        <a:pt x="669" y="9"/>
                      </a:lnTo>
                      <a:lnTo>
                        <a:pt x="681" y="12"/>
                      </a:lnTo>
                      <a:lnTo>
                        <a:pt x="695" y="15"/>
                      </a:lnTo>
                      <a:lnTo>
                        <a:pt x="708" y="18"/>
                      </a:lnTo>
                      <a:lnTo>
                        <a:pt x="722" y="21"/>
                      </a:lnTo>
                      <a:lnTo>
                        <a:pt x="735" y="24"/>
                      </a:lnTo>
                      <a:lnTo>
                        <a:pt x="749" y="28"/>
                      </a:lnTo>
                      <a:lnTo>
                        <a:pt x="761" y="32"/>
                      </a:lnTo>
                      <a:lnTo>
                        <a:pt x="774" y="36"/>
                      </a:lnTo>
                      <a:lnTo>
                        <a:pt x="787" y="40"/>
                      </a:lnTo>
                      <a:lnTo>
                        <a:pt x="800" y="46"/>
                      </a:lnTo>
                      <a:lnTo>
                        <a:pt x="811" y="50"/>
                      </a:lnTo>
                      <a:lnTo>
                        <a:pt x="824" y="55"/>
                      </a:lnTo>
                      <a:lnTo>
                        <a:pt x="836" y="61"/>
                      </a:lnTo>
                      <a:lnTo>
                        <a:pt x="849" y="67"/>
                      </a:lnTo>
                      <a:lnTo>
                        <a:pt x="860" y="73"/>
                      </a:lnTo>
                      <a:lnTo>
                        <a:pt x="872" y="79"/>
                      </a:lnTo>
                      <a:lnTo>
                        <a:pt x="883" y="85"/>
                      </a:lnTo>
                      <a:lnTo>
                        <a:pt x="895" y="93"/>
                      </a:lnTo>
                      <a:lnTo>
                        <a:pt x="905" y="99"/>
                      </a:lnTo>
                      <a:lnTo>
                        <a:pt x="916" y="107"/>
                      </a:lnTo>
                      <a:lnTo>
                        <a:pt x="804" y="399"/>
                      </a:lnTo>
                      <a:lnTo>
                        <a:pt x="790" y="390"/>
                      </a:lnTo>
                      <a:lnTo>
                        <a:pt x="774" y="381"/>
                      </a:lnTo>
                      <a:lnTo>
                        <a:pt x="767" y="376"/>
                      </a:lnTo>
                      <a:lnTo>
                        <a:pt x="758" y="372"/>
                      </a:lnTo>
                      <a:lnTo>
                        <a:pt x="750" y="368"/>
                      </a:lnTo>
                      <a:lnTo>
                        <a:pt x="741" y="363"/>
                      </a:lnTo>
                      <a:lnTo>
                        <a:pt x="733" y="359"/>
                      </a:lnTo>
                      <a:lnTo>
                        <a:pt x="724" y="355"/>
                      </a:lnTo>
                      <a:lnTo>
                        <a:pt x="714" y="351"/>
                      </a:lnTo>
                      <a:lnTo>
                        <a:pt x="705" y="346"/>
                      </a:lnTo>
                      <a:lnTo>
                        <a:pt x="696" y="343"/>
                      </a:lnTo>
                      <a:lnTo>
                        <a:pt x="687" y="339"/>
                      </a:lnTo>
                      <a:lnTo>
                        <a:pt x="677" y="336"/>
                      </a:lnTo>
                      <a:lnTo>
                        <a:pt x="668" y="332"/>
                      </a:lnTo>
                      <a:lnTo>
                        <a:pt x="658" y="329"/>
                      </a:lnTo>
                      <a:lnTo>
                        <a:pt x="648" y="326"/>
                      </a:lnTo>
                      <a:lnTo>
                        <a:pt x="638" y="324"/>
                      </a:lnTo>
                      <a:lnTo>
                        <a:pt x="628" y="322"/>
                      </a:lnTo>
                      <a:lnTo>
                        <a:pt x="618" y="320"/>
                      </a:lnTo>
                      <a:lnTo>
                        <a:pt x="608" y="317"/>
                      </a:lnTo>
                      <a:lnTo>
                        <a:pt x="598" y="316"/>
                      </a:lnTo>
                      <a:lnTo>
                        <a:pt x="589" y="315"/>
                      </a:lnTo>
                      <a:lnTo>
                        <a:pt x="578" y="315"/>
                      </a:lnTo>
                      <a:lnTo>
                        <a:pt x="568" y="314"/>
                      </a:lnTo>
                      <a:lnTo>
                        <a:pt x="558" y="315"/>
                      </a:lnTo>
                      <a:lnTo>
                        <a:pt x="548" y="315"/>
                      </a:lnTo>
                      <a:lnTo>
                        <a:pt x="537" y="316"/>
                      </a:lnTo>
                      <a:lnTo>
                        <a:pt x="528" y="317"/>
                      </a:lnTo>
                      <a:lnTo>
                        <a:pt x="517" y="320"/>
                      </a:lnTo>
                      <a:lnTo>
                        <a:pt x="508" y="322"/>
                      </a:lnTo>
                      <a:lnTo>
                        <a:pt x="503" y="323"/>
                      </a:lnTo>
                      <a:lnTo>
                        <a:pt x="500" y="325"/>
                      </a:lnTo>
                      <a:lnTo>
                        <a:pt x="496" y="326"/>
                      </a:lnTo>
                      <a:lnTo>
                        <a:pt x="493" y="328"/>
                      </a:lnTo>
                      <a:lnTo>
                        <a:pt x="488" y="330"/>
                      </a:lnTo>
                      <a:lnTo>
                        <a:pt x="485" y="332"/>
                      </a:lnTo>
                      <a:lnTo>
                        <a:pt x="482" y="336"/>
                      </a:lnTo>
                      <a:lnTo>
                        <a:pt x="479" y="338"/>
                      </a:lnTo>
                      <a:lnTo>
                        <a:pt x="476" y="341"/>
                      </a:lnTo>
                      <a:lnTo>
                        <a:pt x="472" y="344"/>
                      </a:lnTo>
                      <a:lnTo>
                        <a:pt x="470" y="347"/>
                      </a:lnTo>
                      <a:lnTo>
                        <a:pt x="468" y="351"/>
                      </a:lnTo>
                      <a:lnTo>
                        <a:pt x="466" y="355"/>
                      </a:lnTo>
                      <a:lnTo>
                        <a:pt x="464" y="358"/>
                      </a:lnTo>
                      <a:lnTo>
                        <a:pt x="462" y="362"/>
                      </a:lnTo>
                      <a:lnTo>
                        <a:pt x="461" y="367"/>
                      </a:lnTo>
                      <a:lnTo>
                        <a:pt x="461" y="370"/>
                      </a:lnTo>
                      <a:lnTo>
                        <a:pt x="461" y="373"/>
                      </a:lnTo>
                      <a:lnTo>
                        <a:pt x="461" y="376"/>
                      </a:lnTo>
                      <a:lnTo>
                        <a:pt x="461" y="381"/>
                      </a:lnTo>
                      <a:lnTo>
                        <a:pt x="461" y="384"/>
                      </a:lnTo>
                      <a:lnTo>
                        <a:pt x="462" y="387"/>
                      </a:lnTo>
                      <a:lnTo>
                        <a:pt x="463" y="391"/>
                      </a:lnTo>
                      <a:lnTo>
                        <a:pt x="465" y="394"/>
                      </a:lnTo>
                      <a:lnTo>
                        <a:pt x="466" y="398"/>
                      </a:lnTo>
                      <a:lnTo>
                        <a:pt x="469" y="401"/>
                      </a:lnTo>
                      <a:lnTo>
                        <a:pt x="471" y="404"/>
                      </a:lnTo>
                      <a:lnTo>
                        <a:pt x="475" y="407"/>
                      </a:lnTo>
                      <a:lnTo>
                        <a:pt x="478" y="411"/>
                      </a:lnTo>
                      <a:lnTo>
                        <a:pt x="482" y="413"/>
                      </a:lnTo>
                      <a:lnTo>
                        <a:pt x="486" y="415"/>
                      </a:lnTo>
                      <a:lnTo>
                        <a:pt x="492" y="417"/>
                      </a:lnTo>
                      <a:lnTo>
                        <a:pt x="507" y="422"/>
                      </a:lnTo>
                      <a:lnTo>
                        <a:pt x="522" y="427"/>
                      </a:lnTo>
                      <a:lnTo>
                        <a:pt x="536" y="432"/>
                      </a:lnTo>
                      <a:lnTo>
                        <a:pt x="551" y="436"/>
                      </a:lnTo>
                      <a:lnTo>
                        <a:pt x="566" y="440"/>
                      </a:lnTo>
                      <a:lnTo>
                        <a:pt x="582" y="445"/>
                      </a:lnTo>
                      <a:lnTo>
                        <a:pt x="597" y="448"/>
                      </a:lnTo>
                      <a:lnTo>
                        <a:pt x="613" y="452"/>
                      </a:lnTo>
                      <a:lnTo>
                        <a:pt x="628" y="457"/>
                      </a:lnTo>
                      <a:lnTo>
                        <a:pt x="644" y="461"/>
                      </a:lnTo>
                      <a:lnTo>
                        <a:pt x="659" y="464"/>
                      </a:lnTo>
                      <a:lnTo>
                        <a:pt x="674" y="468"/>
                      </a:lnTo>
                      <a:lnTo>
                        <a:pt x="689" y="473"/>
                      </a:lnTo>
                      <a:lnTo>
                        <a:pt x="704" y="478"/>
                      </a:lnTo>
                      <a:lnTo>
                        <a:pt x="719" y="482"/>
                      </a:lnTo>
                      <a:lnTo>
                        <a:pt x="734" y="488"/>
                      </a:lnTo>
                      <a:lnTo>
                        <a:pt x="747" y="492"/>
                      </a:lnTo>
                      <a:lnTo>
                        <a:pt x="762" y="498"/>
                      </a:lnTo>
                      <a:lnTo>
                        <a:pt x="776" y="504"/>
                      </a:lnTo>
                      <a:lnTo>
                        <a:pt x="789" y="510"/>
                      </a:lnTo>
                      <a:lnTo>
                        <a:pt x="803" y="516"/>
                      </a:lnTo>
                      <a:lnTo>
                        <a:pt x="816" y="524"/>
                      </a:lnTo>
                      <a:lnTo>
                        <a:pt x="827" y="531"/>
                      </a:lnTo>
                      <a:lnTo>
                        <a:pt x="840" y="540"/>
                      </a:lnTo>
                      <a:lnTo>
                        <a:pt x="852" y="548"/>
                      </a:lnTo>
                      <a:lnTo>
                        <a:pt x="863" y="558"/>
                      </a:lnTo>
                      <a:lnTo>
                        <a:pt x="873" y="569"/>
                      </a:lnTo>
                      <a:lnTo>
                        <a:pt x="884" y="579"/>
                      </a:lnTo>
                      <a:lnTo>
                        <a:pt x="893" y="591"/>
                      </a:lnTo>
                      <a:lnTo>
                        <a:pt x="903" y="603"/>
                      </a:lnTo>
                      <a:lnTo>
                        <a:pt x="912" y="616"/>
                      </a:lnTo>
                      <a:lnTo>
                        <a:pt x="919" y="631"/>
                      </a:lnTo>
                      <a:lnTo>
                        <a:pt x="924" y="640"/>
                      </a:lnTo>
                      <a:lnTo>
                        <a:pt x="930" y="651"/>
                      </a:lnTo>
                      <a:lnTo>
                        <a:pt x="934" y="662"/>
                      </a:lnTo>
                      <a:lnTo>
                        <a:pt x="938" y="673"/>
                      </a:lnTo>
                      <a:lnTo>
                        <a:pt x="941" y="684"/>
                      </a:lnTo>
                      <a:lnTo>
                        <a:pt x="945" y="695"/>
                      </a:lnTo>
                      <a:lnTo>
                        <a:pt x="948" y="707"/>
                      </a:lnTo>
                      <a:lnTo>
                        <a:pt x="951" y="717"/>
                      </a:lnTo>
                      <a:lnTo>
                        <a:pt x="953" y="729"/>
                      </a:lnTo>
                      <a:lnTo>
                        <a:pt x="955" y="741"/>
                      </a:lnTo>
                      <a:lnTo>
                        <a:pt x="956" y="753"/>
                      </a:lnTo>
                      <a:lnTo>
                        <a:pt x="958" y="764"/>
                      </a:lnTo>
                      <a:lnTo>
                        <a:pt x="960" y="776"/>
                      </a:lnTo>
                      <a:lnTo>
                        <a:pt x="960" y="788"/>
                      </a:lnTo>
                      <a:lnTo>
                        <a:pt x="960" y="800"/>
                      </a:lnTo>
                      <a:lnTo>
                        <a:pt x="960" y="812"/>
                      </a:lnTo>
                      <a:lnTo>
                        <a:pt x="960" y="823"/>
                      </a:lnTo>
                      <a:lnTo>
                        <a:pt x="958" y="835"/>
                      </a:lnTo>
                      <a:lnTo>
                        <a:pt x="957" y="847"/>
                      </a:lnTo>
                      <a:lnTo>
                        <a:pt x="956" y="859"/>
                      </a:lnTo>
                      <a:lnTo>
                        <a:pt x="954" y="869"/>
                      </a:lnTo>
                      <a:lnTo>
                        <a:pt x="952" y="881"/>
                      </a:lnTo>
                      <a:lnTo>
                        <a:pt x="950" y="893"/>
                      </a:lnTo>
                      <a:lnTo>
                        <a:pt x="947" y="904"/>
                      </a:lnTo>
                      <a:lnTo>
                        <a:pt x="944" y="915"/>
                      </a:lnTo>
                      <a:lnTo>
                        <a:pt x="940" y="926"/>
                      </a:lnTo>
                      <a:lnTo>
                        <a:pt x="937" y="937"/>
                      </a:lnTo>
                      <a:lnTo>
                        <a:pt x="933" y="947"/>
                      </a:lnTo>
                      <a:lnTo>
                        <a:pt x="929" y="957"/>
                      </a:lnTo>
                      <a:lnTo>
                        <a:pt x="923" y="968"/>
                      </a:lnTo>
                      <a:lnTo>
                        <a:pt x="919" y="977"/>
                      </a:lnTo>
                      <a:lnTo>
                        <a:pt x="914" y="987"/>
                      </a:lnTo>
                      <a:lnTo>
                        <a:pt x="907" y="998"/>
                      </a:lnTo>
                      <a:lnTo>
                        <a:pt x="901" y="1008"/>
                      </a:lnTo>
                      <a:lnTo>
                        <a:pt x="895" y="1018"/>
                      </a:lnTo>
                      <a:lnTo>
                        <a:pt x="887" y="1028"/>
                      </a:lnTo>
                      <a:lnTo>
                        <a:pt x="881" y="1037"/>
                      </a:lnTo>
                      <a:lnTo>
                        <a:pt x="873" y="1046"/>
                      </a:lnTo>
                      <a:lnTo>
                        <a:pt x="866" y="1054"/>
                      </a:lnTo>
                      <a:lnTo>
                        <a:pt x="857" y="1063"/>
                      </a:lnTo>
                      <a:lnTo>
                        <a:pt x="850" y="1071"/>
                      </a:lnTo>
                      <a:lnTo>
                        <a:pt x="841" y="1080"/>
                      </a:lnTo>
                      <a:lnTo>
                        <a:pt x="833" y="1087"/>
                      </a:lnTo>
                      <a:lnTo>
                        <a:pt x="824" y="1095"/>
                      </a:lnTo>
                      <a:lnTo>
                        <a:pt x="816" y="1102"/>
                      </a:lnTo>
                      <a:lnTo>
                        <a:pt x="806" y="1109"/>
                      </a:lnTo>
                      <a:lnTo>
                        <a:pt x="798" y="1116"/>
                      </a:lnTo>
                      <a:lnTo>
                        <a:pt x="788" y="1123"/>
                      </a:lnTo>
                      <a:lnTo>
                        <a:pt x="778" y="1129"/>
                      </a:lnTo>
                      <a:lnTo>
                        <a:pt x="769" y="1135"/>
                      </a:lnTo>
                      <a:lnTo>
                        <a:pt x="758" y="1141"/>
                      </a:lnTo>
                      <a:lnTo>
                        <a:pt x="749" y="1146"/>
                      </a:lnTo>
                      <a:lnTo>
                        <a:pt x="738" y="1152"/>
                      </a:lnTo>
                      <a:lnTo>
                        <a:pt x="727" y="1157"/>
                      </a:lnTo>
                      <a:lnTo>
                        <a:pt x="717" y="1162"/>
                      </a:lnTo>
                      <a:lnTo>
                        <a:pt x="706" y="1167"/>
                      </a:lnTo>
                      <a:lnTo>
                        <a:pt x="694" y="1171"/>
                      </a:lnTo>
                      <a:lnTo>
                        <a:pt x="684" y="1175"/>
                      </a:lnTo>
                      <a:lnTo>
                        <a:pt x="672" y="1179"/>
                      </a:lnTo>
                      <a:lnTo>
                        <a:pt x="660" y="1184"/>
                      </a:lnTo>
                      <a:lnTo>
                        <a:pt x="648" y="1187"/>
                      </a:lnTo>
                      <a:lnTo>
                        <a:pt x="637" y="1190"/>
                      </a:lnTo>
                      <a:lnTo>
                        <a:pt x="624" y="1193"/>
                      </a:lnTo>
                      <a:lnTo>
                        <a:pt x="612" y="1197"/>
                      </a:lnTo>
                      <a:lnTo>
                        <a:pt x="600" y="1200"/>
                      </a:lnTo>
                      <a:lnTo>
                        <a:pt x="589" y="1202"/>
                      </a:lnTo>
                      <a:lnTo>
                        <a:pt x="577" y="1204"/>
                      </a:lnTo>
                      <a:lnTo>
                        <a:pt x="566" y="1206"/>
                      </a:lnTo>
                      <a:lnTo>
                        <a:pt x="555" y="1208"/>
                      </a:lnTo>
                      <a:lnTo>
                        <a:pt x="543" y="1209"/>
                      </a:lnTo>
                      <a:lnTo>
                        <a:pt x="531" y="1210"/>
                      </a:lnTo>
                      <a:lnTo>
                        <a:pt x="519" y="1213"/>
                      </a:lnTo>
                      <a:lnTo>
                        <a:pt x="509" y="1214"/>
                      </a:lnTo>
                      <a:lnTo>
                        <a:pt x="497" y="1215"/>
                      </a:lnTo>
                      <a:lnTo>
                        <a:pt x="485" y="1215"/>
                      </a:lnTo>
                      <a:lnTo>
                        <a:pt x="474" y="1216"/>
                      </a:lnTo>
                      <a:lnTo>
                        <a:pt x="462" y="1216"/>
                      </a:lnTo>
                      <a:lnTo>
                        <a:pt x="451" y="1216"/>
                      </a:lnTo>
                      <a:lnTo>
                        <a:pt x="439" y="1216"/>
                      </a:lnTo>
                      <a:lnTo>
                        <a:pt x="428" y="1216"/>
                      </a:lnTo>
                      <a:lnTo>
                        <a:pt x="416" y="1216"/>
                      </a:lnTo>
                      <a:lnTo>
                        <a:pt x="405" y="1216"/>
                      </a:lnTo>
                      <a:lnTo>
                        <a:pt x="394" y="1215"/>
                      </a:lnTo>
                      <a:lnTo>
                        <a:pt x="382" y="1214"/>
                      </a:lnTo>
                      <a:lnTo>
                        <a:pt x="370" y="1214"/>
                      </a:lnTo>
                      <a:lnTo>
                        <a:pt x="360" y="1213"/>
                      </a:lnTo>
                      <a:lnTo>
                        <a:pt x="348" y="1212"/>
                      </a:lnTo>
                      <a:lnTo>
                        <a:pt x="336" y="1209"/>
                      </a:lnTo>
                      <a:lnTo>
                        <a:pt x="324" y="1208"/>
                      </a:lnTo>
                      <a:lnTo>
                        <a:pt x="314" y="1207"/>
                      </a:lnTo>
                      <a:lnTo>
                        <a:pt x="302" y="1205"/>
                      </a:lnTo>
                      <a:lnTo>
                        <a:pt x="290" y="1204"/>
                      </a:lnTo>
                      <a:lnTo>
                        <a:pt x="279" y="1202"/>
                      </a:lnTo>
                      <a:lnTo>
                        <a:pt x="268" y="1200"/>
                      </a:lnTo>
                      <a:lnTo>
                        <a:pt x="256" y="1198"/>
                      </a:lnTo>
                      <a:lnTo>
                        <a:pt x="244" y="1195"/>
                      </a:lnTo>
                      <a:lnTo>
                        <a:pt x="236" y="1194"/>
                      </a:lnTo>
                      <a:lnTo>
                        <a:pt x="228" y="1192"/>
                      </a:lnTo>
                      <a:lnTo>
                        <a:pt x="220" y="1190"/>
                      </a:lnTo>
                      <a:lnTo>
                        <a:pt x="212" y="1189"/>
                      </a:lnTo>
                      <a:lnTo>
                        <a:pt x="204" y="1187"/>
                      </a:lnTo>
                      <a:lnTo>
                        <a:pt x="195" y="1185"/>
                      </a:lnTo>
                      <a:lnTo>
                        <a:pt x="188" y="1183"/>
                      </a:lnTo>
                      <a:lnTo>
                        <a:pt x="179" y="1181"/>
                      </a:lnTo>
                      <a:lnTo>
                        <a:pt x="172" y="1178"/>
                      </a:lnTo>
                      <a:lnTo>
                        <a:pt x="163" y="1176"/>
                      </a:lnTo>
                      <a:lnTo>
                        <a:pt x="156" y="1174"/>
                      </a:lnTo>
                      <a:lnTo>
                        <a:pt x="147" y="1171"/>
                      </a:lnTo>
                      <a:lnTo>
                        <a:pt x="131" y="1167"/>
                      </a:lnTo>
                      <a:lnTo>
                        <a:pt x="117" y="1161"/>
                      </a:lnTo>
                      <a:lnTo>
                        <a:pt x="101" y="1156"/>
                      </a:lnTo>
                      <a:lnTo>
                        <a:pt x="86" y="1149"/>
                      </a:lnTo>
                      <a:lnTo>
                        <a:pt x="71" y="1144"/>
                      </a:lnTo>
                      <a:lnTo>
                        <a:pt x="56" y="1138"/>
                      </a:lnTo>
                      <a:lnTo>
                        <a:pt x="41" y="1131"/>
                      </a:lnTo>
                      <a:lnTo>
                        <a:pt x="27" y="1125"/>
                      </a:lnTo>
                      <a:lnTo>
                        <a:pt x="13" y="1117"/>
                      </a:lnTo>
                      <a:lnTo>
                        <a:pt x="0" y="1111"/>
                      </a:lnTo>
                      <a:lnTo>
                        <a:pt x="126" y="785"/>
                      </a:lnTo>
                      <a:lnTo>
                        <a:pt x="135" y="791"/>
                      </a:lnTo>
                      <a:lnTo>
                        <a:pt x="143" y="798"/>
                      </a:lnTo>
                      <a:lnTo>
                        <a:pt x="152" y="803"/>
                      </a:lnTo>
                      <a:lnTo>
                        <a:pt x="160" y="809"/>
                      </a:lnTo>
                      <a:lnTo>
                        <a:pt x="170" y="816"/>
                      </a:lnTo>
                      <a:lnTo>
                        <a:pt x="178" y="822"/>
                      </a:lnTo>
                      <a:lnTo>
                        <a:pt x="188" y="828"/>
                      </a:lnTo>
                      <a:lnTo>
                        <a:pt x="198" y="834"/>
                      </a:lnTo>
                      <a:lnTo>
                        <a:pt x="207" y="839"/>
                      </a:lnTo>
                      <a:lnTo>
                        <a:pt x="217" y="846"/>
                      </a:lnTo>
                      <a:lnTo>
                        <a:pt x="226" y="851"/>
                      </a:lnTo>
                      <a:lnTo>
                        <a:pt x="236" y="856"/>
                      </a:lnTo>
                      <a:lnTo>
                        <a:pt x="247" y="862"/>
                      </a:lnTo>
                      <a:lnTo>
                        <a:pt x="256" y="867"/>
                      </a:lnTo>
                      <a:lnTo>
                        <a:pt x="267" y="871"/>
                      </a:lnTo>
                      <a:lnTo>
                        <a:pt x="277" y="877"/>
                      </a:lnTo>
                      <a:lnTo>
                        <a:pt x="288" y="881"/>
                      </a:lnTo>
                      <a:lnTo>
                        <a:pt x="299" y="884"/>
                      </a:lnTo>
                      <a:lnTo>
                        <a:pt x="309" y="889"/>
                      </a:lnTo>
                      <a:lnTo>
                        <a:pt x="320" y="892"/>
                      </a:lnTo>
                      <a:lnTo>
                        <a:pt x="332" y="895"/>
                      </a:lnTo>
                      <a:lnTo>
                        <a:pt x="342" y="898"/>
                      </a:lnTo>
                      <a:lnTo>
                        <a:pt x="354" y="900"/>
                      </a:lnTo>
                      <a:lnTo>
                        <a:pt x="365" y="901"/>
                      </a:lnTo>
                      <a:lnTo>
                        <a:pt x="377" y="904"/>
                      </a:lnTo>
                      <a:lnTo>
                        <a:pt x="388" y="905"/>
                      </a:lnTo>
                      <a:lnTo>
                        <a:pt x="400" y="905"/>
                      </a:lnTo>
                      <a:lnTo>
                        <a:pt x="412" y="905"/>
                      </a:lnTo>
                      <a:lnTo>
                        <a:pt x="423" y="905"/>
                      </a:lnTo>
                      <a:lnTo>
                        <a:pt x="436" y="904"/>
                      </a:lnTo>
                      <a:lnTo>
                        <a:pt x="448" y="902"/>
                      </a:lnTo>
                      <a:lnTo>
                        <a:pt x="460" y="900"/>
                      </a:lnTo>
                      <a:lnTo>
                        <a:pt x="465" y="899"/>
                      </a:lnTo>
                      <a:lnTo>
                        <a:pt x="470" y="898"/>
                      </a:lnTo>
                      <a:lnTo>
                        <a:pt x="475" y="896"/>
                      </a:lnTo>
                      <a:lnTo>
                        <a:pt x="479" y="895"/>
                      </a:lnTo>
                      <a:lnTo>
                        <a:pt x="483" y="893"/>
                      </a:lnTo>
                      <a:lnTo>
                        <a:pt x="488" y="891"/>
                      </a:lnTo>
                      <a:lnTo>
                        <a:pt x="492" y="889"/>
                      </a:lnTo>
                      <a:lnTo>
                        <a:pt x="496" y="886"/>
                      </a:lnTo>
                      <a:lnTo>
                        <a:pt x="500" y="883"/>
                      </a:lnTo>
                      <a:lnTo>
                        <a:pt x="503" y="881"/>
                      </a:lnTo>
                      <a:lnTo>
                        <a:pt x="507" y="878"/>
                      </a:lnTo>
                      <a:lnTo>
                        <a:pt x="510" y="874"/>
                      </a:lnTo>
                      <a:lnTo>
                        <a:pt x="513" y="870"/>
                      </a:lnTo>
                      <a:lnTo>
                        <a:pt x="516" y="867"/>
                      </a:lnTo>
                      <a:lnTo>
                        <a:pt x="519" y="863"/>
                      </a:lnTo>
                      <a:lnTo>
                        <a:pt x="522" y="859"/>
                      </a:lnTo>
                      <a:lnTo>
                        <a:pt x="524" y="854"/>
                      </a:lnTo>
                      <a:lnTo>
                        <a:pt x="526" y="849"/>
                      </a:lnTo>
                      <a:lnTo>
                        <a:pt x="527" y="845"/>
                      </a:lnTo>
                      <a:lnTo>
                        <a:pt x="528" y="840"/>
                      </a:lnTo>
                      <a:lnTo>
                        <a:pt x="528" y="836"/>
                      </a:lnTo>
                      <a:lnTo>
                        <a:pt x="528" y="831"/>
                      </a:lnTo>
                      <a:lnTo>
                        <a:pt x="528" y="827"/>
                      </a:lnTo>
                      <a:lnTo>
                        <a:pt x="528" y="822"/>
                      </a:lnTo>
                      <a:lnTo>
                        <a:pt x="527" y="818"/>
                      </a:lnTo>
                      <a:lnTo>
                        <a:pt x="526" y="814"/>
                      </a:lnTo>
                      <a:lnTo>
                        <a:pt x="525" y="810"/>
                      </a:lnTo>
                      <a:lnTo>
                        <a:pt x="523" y="806"/>
                      </a:lnTo>
                      <a:lnTo>
                        <a:pt x="522" y="803"/>
                      </a:lnTo>
                      <a:lnTo>
                        <a:pt x="519" y="801"/>
                      </a:lnTo>
                      <a:lnTo>
                        <a:pt x="517" y="798"/>
                      </a:lnTo>
                      <a:lnTo>
                        <a:pt x="515" y="796"/>
                      </a:lnTo>
                      <a:lnTo>
                        <a:pt x="510" y="791"/>
                      </a:lnTo>
                      <a:lnTo>
                        <a:pt x="506" y="788"/>
                      </a:lnTo>
                      <a:lnTo>
                        <a:pt x="500" y="785"/>
                      </a:lnTo>
                      <a:lnTo>
                        <a:pt x="494" y="782"/>
                      </a:lnTo>
                      <a:lnTo>
                        <a:pt x="487" y="778"/>
                      </a:lnTo>
                      <a:lnTo>
                        <a:pt x="481" y="776"/>
                      </a:lnTo>
                      <a:lnTo>
                        <a:pt x="475" y="774"/>
                      </a:lnTo>
                      <a:lnTo>
                        <a:pt x="468" y="772"/>
                      </a:lnTo>
                      <a:lnTo>
                        <a:pt x="462" y="770"/>
                      </a:lnTo>
                      <a:lnTo>
                        <a:pt x="454" y="768"/>
                      </a:lnTo>
                      <a:lnTo>
                        <a:pt x="448" y="767"/>
                      </a:lnTo>
                      <a:lnTo>
                        <a:pt x="441" y="764"/>
                      </a:lnTo>
                      <a:lnTo>
                        <a:pt x="433" y="763"/>
                      </a:lnTo>
                      <a:lnTo>
                        <a:pt x="427" y="762"/>
                      </a:lnTo>
                      <a:lnTo>
                        <a:pt x="419" y="761"/>
                      </a:lnTo>
                      <a:lnTo>
                        <a:pt x="413" y="760"/>
                      </a:lnTo>
                      <a:lnTo>
                        <a:pt x="399" y="759"/>
                      </a:lnTo>
                      <a:lnTo>
                        <a:pt x="385" y="757"/>
                      </a:lnTo>
                      <a:lnTo>
                        <a:pt x="371" y="755"/>
                      </a:lnTo>
                      <a:lnTo>
                        <a:pt x="357" y="753"/>
                      </a:lnTo>
                      <a:lnTo>
                        <a:pt x="344" y="750"/>
                      </a:lnTo>
                      <a:lnTo>
                        <a:pt x="330" y="747"/>
                      </a:lnTo>
                      <a:lnTo>
                        <a:pt x="316" y="744"/>
                      </a:lnTo>
                      <a:lnTo>
                        <a:pt x="302" y="740"/>
                      </a:lnTo>
                      <a:lnTo>
                        <a:pt x="289" y="737"/>
                      </a:lnTo>
                      <a:lnTo>
                        <a:pt x="275" y="732"/>
                      </a:lnTo>
                      <a:lnTo>
                        <a:pt x="263" y="728"/>
                      </a:lnTo>
                      <a:lnTo>
                        <a:pt x="250" y="724"/>
                      </a:lnTo>
                      <a:lnTo>
                        <a:pt x="237" y="719"/>
                      </a:lnTo>
                      <a:lnTo>
                        <a:pt x="224" y="713"/>
                      </a:lnTo>
                      <a:lnTo>
                        <a:pt x="212" y="708"/>
                      </a:lnTo>
                      <a:lnTo>
                        <a:pt x="201" y="701"/>
                      </a:lnTo>
                      <a:lnTo>
                        <a:pt x="189" y="695"/>
                      </a:lnTo>
                      <a:lnTo>
                        <a:pt x="177" y="689"/>
                      </a:lnTo>
                      <a:lnTo>
                        <a:pt x="166" y="681"/>
                      </a:lnTo>
                      <a:lnTo>
                        <a:pt x="155" y="674"/>
                      </a:lnTo>
                      <a:lnTo>
                        <a:pt x="145" y="666"/>
                      </a:lnTo>
                      <a:lnTo>
                        <a:pt x="135" y="659"/>
                      </a:lnTo>
                      <a:lnTo>
                        <a:pt x="125" y="650"/>
                      </a:lnTo>
                      <a:lnTo>
                        <a:pt x="117" y="640"/>
                      </a:lnTo>
                      <a:lnTo>
                        <a:pt x="107" y="631"/>
                      </a:lnTo>
                      <a:lnTo>
                        <a:pt x="98" y="621"/>
                      </a:lnTo>
                      <a:lnTo>
                        <a:pt x="91" y="612"/>
                      </a:lnTo>
                      <a:lnTo>
                        <a:pt x="83" y="601"/>
                      </a:lnTo>
                      <a:lnTo>
                        <a:pt x="77" y="589"/>
                      </a:lnTo>
                      <a:lnTo>
                        <a:pt x="71" y="578"/>
                      </a:lnTo>
                      <a:lnTo>
                        <a:pt x="64" y="566"/>
                      </a:lnTo>
                      <a:lnTo>
                        <a:pt x="59" y="554"/>
                      </a:lnTo>
                      <a:lnTo>
                        <a:pt x="55" y="543"/>
                      </a:lnTo>
                      <a:lnTo>
                        <a:pt x="52" y="531"/>
                      </a:lnTo>
                      <a:lnTo>
                        <a:pt x="48" y="521"/>
                      </a:lnTo>
                      <a:lnTo>
                        <a:pt x="45" y="509"/>
                      </a:lnTo>
                      <a:lnTo>
                        <a:pt x="43" y="498"/>
                      </a:lnTo>
                      <a:lnTo>
                        <a:pt x="41" y="486"/>
                      </a:lnTo>
                      <a:lnTo>
                        <a:pt x="39" y="475"/>
                      </a:lnTo>
                      <a:lnTo>
                        <a:pt x="38" y="464"/>
                      </a:lnTo>
                      <a:lnTo>
                        <a:pt x="37" y="452"/>
                      </a:lnTo>
                      <a:lnTo>
                        <a:pt x="37" y="440"/>
                      </a:lnTo>
                      <a:lnTo>
                        <a:pt x="37" y="430"/>
                      </a:lnTo>
                      <a:lnTo>
                        <a:pt x="37" y="418"/>
                      </a:lnTo>
                      <a:lnTo>
                        <a:pt x="38" y="406"/>
                      </a:lnTo>
                      <a:lnTo>
                        <a:pt x="39" y="394"/>
                      </a:lnTo>
                      <a:lnTo>
                        <a:pt x="40" y="384"/>
                      </a:lnTo>
                      <a:lnTo>
                        <a:pt x="41" y="372"/>
                      </a:lnTo>
                      <a:lnTo>
                        <a:pt x="43" y="361"/>
                      </a:lnTo>
                      <a:lnTo>
                        <a:pt x="45" y="350"/>
                      </a:lnTo>
                      <a:lnTo>
                        <a:pt x="47" y="339"/>
                      </a:lnTo>
                      <a:lnTo>
                        <a:pt x="50" y="328"/>
                      </a:lnTo>
                      <a:lnTo>
                        <a:pt x="54" y="317"/>
                      </a:lnTo>
                      <a:lnTo>
                        <a:pt x="57" y="307"/>
                      </a:lnTo>
                      <a:lnTo>
                        <a:pt x="61" y="296"/>
                      </a:lnTo>
                      <a:lnTo>
                        <a:pt x="64" y="285"/>
                      </a:lnTo>
                      <a:lnTo>
                        <a:pt x="69" y="276"/>
                      </a:lnTo>
                      <a:lnTo>
                        <a:pt x="73" y="266"/>
                      </a:lnTo>
                      <a:lnTo>
                        <a:pt x="78" y="255"/>
                      </a:lnTo>
                      <a:lnTo>
                        <a:pt x="82" y="246"/>
                      </a:lnTo>
                      <a:lnTo>
                        <a:pt x="88" y="237"/>
                      </a:lnTo>
                      <a:lnTo>
                        <a:pt x="93" y="228"/>
                      </a:lnTo>
                      <a:lnTo>
                        <a:pt x="98" y="219"/>
                      </a:lnTo>
                      <a:lnTo>
                        <a:pt x="104" y="211"/>
                      </a:lnTo>
                      <a:lnTo>
                        <a:pt x="112" y="199"/>
                      </a:lnTo>
                      <a:lnTo>
                        <a:pt x="122" y="187"/>
                      </a:lnTo>
                      <a:lnTo>
                        <a:pt x="130" y="175"/>
                      </a:lnTo>
                      <a:lnTo>
                        <a:pt x="140" y="165"/>
                      </a:lnTo>
                      <a:lnTo>
                        <a:pt x="151" y="154"/>
                      </a:lnTo>
                      <a:lnTo>
                        <a:pt x="160" y="144"/>
                      </a:lnTo>
                      <a:lnTo>
                        <a:pt x="171" y="135"/>
                      </a:lnTo>
                      <a:lnTo>
                        <a:pt x="182" y="125"/>
                      </a:lnTo>
                      <a:lnTo>
                        <a:pt x="193" y="115"/>
                      </a:lnTo>
                      <a:lnTo>
                        <a:pt x="204" y="107"/>
                      </a:lnTo>
                      <a:lnTo>
                        <a:pt x="216" y="98"/>
                      </a:lnTo>
                      <a:lnTo>
                        <a:pt x="228" y="90"/>
                      </a:lnTo>
                      <a:lnTo>
                        <a:pt x="240" y="82"/>
                      </a:lnTo>
                      <a:lnTo>
                        <a:pt x="253" y="75"/>
                      </a:lnTo>
                      <a:lnTo>
                        <a:pt x="266" y="68"/>
                      </a:lnTo>
                      <a:lnTo>
                        <a:pt x="279" y="61"/>
                      </a:lnTo>
                      <a:lnTo>
                        <a:pt x="291" y="55"/>
                      </a:lnTo>
                      <a:lnTo>
                        <a:pt x="305" y="49"/>
                      </a:lnTo>
                      <a:lnTo>
                        <a:pt x="319" y="44"/>
                      </a:lnTo>
                      <a:lnTo>
                        <a:pt x="333" y="38"/>
                      </a:lnTo>
                      <a:lnTo>
                        <a:pt x="347" y="33"/>
                      </a:lnTo>
                      <a:lnTo>
                        <a:pt x="361" y="29"/>
                      </a:lnTo>
                      <a:lnTo>
                        <a:pt x="374" y="24"/>
                      </a:lnTo>
                      <a:lnTo>
                        <a:pt x="389" y="20"/>
                      </a:lnTo>
                      <a:lnTo>
                        <a:pt x="404" y="17"/>
                      </a:lnTo>
                      <a:lnTo>
                        <a:pt x="419" y="14"/>
                      </a:lnTo>
                      <a:lnTo>
                        <a:pt x="434" y="11"/>
                      </a:lnTo>
                      <a:lnTo>
                        <a:pt x="449" y="7"/>
                      </a:lnTo>
                      <a:lnTo>
                        <a:pt x="464" y="5"/>
                      </a:lnTo>
                      <a:lnTo>
                        <a:pt x="479" y="4"/>
                      </a:lnTo>
                      <a:lnTo>
                        <a:pt x="495" y="2"/>
                      </a:lnTo>
                      <a:lnTo>
                        <a:pt x="510" y="1"/>
                      </a:lnTo>
                      <a:close/>
                    </a:path>
                  </a:pathLst>
                </a:custGeom>
                <a:solidFill>
                  <a:srgbClr val="FFFFFF"/>
                </a:solidFill>
                <a:ln w="9525">
                  <a:noFill/>
                  <a:round/>
                  <a:headEnd/>
                  <a:tailEnd/>
                </a:ln>
              </p:spPr>
              <p:txBody>
                <a:bodyPr/>
                <a:lstStyle/>
                <a:p>
                  <a:pPr>
                    <a:defRPr/>
                  </a:pPr>
                  <a:endParaRPr lang="en-AU" dirty="0"/>
                </a:p>
              </p:txBody>
            </p:sp>
          </p:grpSp>
        </p:grpSp>
        <p:sp>
          <p:nvSpPr>
            <p:cNvPr id="131121" name="Rectangle 49"/>
            <p:cNvSpPr>
              <a:spLocks noChangeArrowheads="1"/>
            </p:cNvSpPr>
            <p:nvPr userDrawn="1"/>
          </p:nvSpPr>
          <p:spPr bwMode="auto">
            <a:xfrm flipH="1">
              <a:off x="5173" y="3884"/>
              <a:ext cx="23" cy="453"/>
            </a:xfrm>
            <a:prstGeom prst="rect">
              <a:avLst/>
            </a:prstGeom>
            <a:noFill/>
            <a:ln w="9525">
              <a:noFill/>
              <a:miter lim="800000"/>
              <a:headEnd/>
              <a:tailEnd/>
            </a:ln>
            <a:effectLst/>
          </p:spPr>
          <p:txBody>
            <a:bodyPr wrap="none" anchor="ctr"/>
            <a:lstStyle/>
            <a:p>
              <a:pPr>
                <a:defRPr/>
              </a:pPr>
              <a:endParaRPr lang="en-AU" dirty="0"/>
            </a:p>
          </p:txBody>
        </p:sp>
      </p:grpSp>
      <p:sp>
        <p:nvSpPr>
          <p:cNvPr id="131126" name="Rectangle 54"/>
          <p:cNvSpPr>
            <a:spLocks noChangeArrowheads="1"/>
          </p:cNvSpPr>
          <p:nvPr/>
        </p:nvSpPr>
        <p:spPr bwMode="auto">
          <a:xfrm>
            <a:off x="5022850" y="6440488"/>
            <a:ext cx="863600"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people</a:t>
            </a:r>
          </a:p>
        </p:txBody>
      </p:sp>
      <p:sp>
        <p:nvSpPr>
          <p:cNvPr id="131127" name="Rectangle 55"/>
          <p:cNvSpPr>
            <a:spLocks noChangeArrowheads="1"/>
          </p:cNvSpPr>
          <p:nvPr/>
        </p:nvSpPr>
        <p:spPr bwMode="auto">
          <a:xfrm>
            <a:off x="5945188" y="6440488"/>
            <a:ext cx="655637"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pride</a:t>
            </a:r>
          </a:p>
        </p:txBody>
      </p:sp>
      <p:sp>
        <p:nvSpPr>
          <p:cNvPr id="131128" name="Rectangle 56"/>
          <p:cNvSpPr>
            <a:spLocks noChangeArrowheads="1"/>
          </p:cNvSpPr>
          <p:nvPr/>
        </p:nvSpPr>
        <p:spPr bwMode="auto">
          <a:xfrm>
            <a:off x="6659563" y="6440488"/>
            <a:ext cx="1584325" cy="433387"/>
          </a:xfrm>
          <a:prstGeom prst="rect">
            <a:avLst/>
          </a:prstGeom>
          <a:solidFill>
            <a:srgbClr val="003399"/>
          </a:solidFill>
          <a:ln w="9525">
            <a:noFill/>
            <a:miter lim="800000"/>
            <a:headEnd/>
            <a:tailEnd/>
          </a:ln>
          <a:effectLst/>
        </p:spPr>
        <p:txBody>
          <a:bodyPr wrap="none" anchor="ctr"/>
          <a:lstStyle/>
          <a:p>
            <a:pPr>
              <a:defRPr/>
            </a:pPr>
            <a:r>
              <a:rPr lang="en-AU" sz="1800" dirty="0">
                <a:solidFill>
                  <a:schemeClr val="bg1"/>
                </a:solidFill>
                <a:latin typeface="Verdana" pitchFamily="34" charset="0"/>
              </a:rPr>
              <a:t>performance</a:t>
            </a:r>
          </a:p>
        </p:txBody>
      </p:sp>
      <p:pic>
        <p:nvPicPr>
          <p:cNvPr id="7193" name="Picture 57" descr="10261-C4-pics"/>
          <p:cNvPicPr>
            <a:picLocks noChangeAspect="1" noChangeArrowheads="1"/>
          </p:cNvPicPr>
          <p:nvPr/>
        </p:nvPicPr>
        <p:blipFill>
          <a:blip r:embed="rId13" cstate="print"/>
          <a:srcRect/>
          <a:stretch>
            <a:fillRect/>
          </a:stretch>
        </p:blipFill>
        <p:spPr bwMode="auto">
          <a:xfrm>
            <a:off x="7604125" y="6350"/>
            <a:ext cx="631825" cy="601663"/>
          </a:xfrm>
          <a:prstGeom prst="rect">
            <a:avLst/>
          </a:prstGeom>
          <a:noFill/>
          <a:ln w="9525">
            <a:noFill/>
            <a:miter lim="800000"/>
            <a:headEnd/>
            <a:tailEnd/>
          </a:ln>
        </p:spPr>
      </p:pic>
      <p:pic>
        <p:nvPicPr>
          <p:cNvPr id="7194" name="Picture 58" descr="10261-C4-pics"/>
          <p:cNvPicPr>
            <a:picLocks noChangeAspect="1" noChangeArrowheads="1"/>
          </p:cNvPicPr>
          <p:nvPr/>
        </p:nvPicPr>
        <p:blipFill>
          <a:blip r:embed="rId14" cstate="print"/>
          <a:srcRect/>
          <a:stretch>
            <a:fillRect/>
          </a:stretch>
        </p:blipFill>
        <p:spPr bwMode="auto">
          <a:xfrm>
            <a:off x="6964363" y="6350"/>
            <a:ext cx="641350" cy="601663"/>
          </a:xfrm>
          <a:prstGeom prst="rect">
            <a:avLst/>
          </a:prstGeom>
          <a:noFill/>
          <a:ln w="9525">
            <a:noFill/>
            <a:miter lim="800000"/>
            <a:headEnd/>
            <a:tailEnd/>
          </a:ln>
        </p:spPr>
      </p:pic>
      <p:pic>
        <p:nvPicPr>
          <p:cNvPr id="7195" name="Picture 59" descr="10261-C4-pics"/>
          <p:cNvPicPr>
            <a:picLocks noChangeAspect="1" noChangeArrowheads="1"/>
          </p:cNvPicPr>
          <p:nvPr/>
        </p:nvPicPr>
        <p:blipFill>
          <a:blip r:embed="rId15" cstate="print"/>
          <a:srcRect/>
          <a:stretch>
            <a:fillRect/>
          </a:stretch>
        </p:blipFill>
        <p:spPr bwMode="auto">
          <a:xfrm>
            <a:off x="5659438" y="6350"/>
            <a:ext cx="647700" cy="601663"/>
          </a:xfrm>
          <a:prstGeom prst="rect">
            <a:avLst/>
          </a:prstGeom>
          <a:noFill/>
          <a:ln w="9525">
            <a:noFill/>
            <a:miter lim="800000"/>
            <a:headEnd/>
            <a:tailEnd/>
          </a:ln>
        </p:spPr>
      </p:pic>
      <p:pic>
        <p:nvPicPr>
          <p:cNvPr id="7196" name="Picture 60" descr="10261-C4-pics"/>
          <p:cNvPicPr>
            <a:picLocks noChangeAspect="1" noChangeArrowheads="1"/>
          </p:cNvPicPr>
          <p:nvPr/>
        </p:nvPicPr>
        <p:blipFill>
          <a:blip r:embed="rId16" cstate="print"/>
          <a:srcRect/>
          <a:stretch>
            <a:fillRect/>
          </a:stretch>
        </p:blipFill>
        <p:spPr bwMode="auto">
          <a:xfrm>
            <a:off x="5010150" y="6350"/>
            <a:ext cx="657225" cy="601663"/>
          </a:xfrm>
          <a:prstGeom prst="rect">
            <a:avLst/>
          </a:prstGeom>
          <a:noFill/>
          <a:ln w="9525">
            <a:noFill/>
            <a:miter lim="800000"/>
            <a:headEnd/>
            <a:tailEnd/>
          </a:ln>
        </p:spPr>
      </p:pic>
      <p:pic>
        <p:nvPicPr>
          <p:cNvPr id="7197" name="Picture 61" descr="10261-C4-pics"/>
          <p:cNvPicPr>
            <a:picLocks noChangeAspect="1" noChangeArrowheads="1"/>
          </p:cNvPicPr>
          <p:nvPr/>
        </p:nvPicPr>
        <p:blipFill>
          <a:blip r:embed="rId17" cstate="print"/>
          <a:srcRect/>
          <a:stretch>
            <a:fillRect/>
          </a:stretch>
        </p:blipFill>
        <p:spPr bwMode="auto">
          <a:xfrm>
            <a:off x="6337300" y="6350"/>
            <a:ext cx="619125" cy="601663"/>
          </a:xfrm>
          <a:prstGeom prst="rect">
            <a:avLst/>
          </a:prstGeom>
          <a:noFill/>
          <a:ln w="9525">
            <a:noFill/>
            <a:miter lim="800000"/>
            <a:headEnd/>
            <a:tailEnd/>
          </a:ln>
        </p:spPr>
      </p:pic>
      <p:pic>
        <p:nvPicPr>
          <p:cNvPr id="7198" name="Picture 62" descr="108-1Sept05-100PacificHwy_line"/>
          <p:cNvPicPr>
            <a:picLocks noChangeAspect="1" noChangeArrowheads="1"/>
          </p:cNvPicPr>
          <p:nvPr/>
        </p:nvPicPr>
        <p:blipFill>
          <a:blip r:embed="rId18" cstate="print">
            <a:clrChange>
              <a:clrFrom>
                <a:srgbClr val="646464"/>
              </a:clrFrom>
              <a:clrTo>
                <a:srgbClr val="646464">
                  <a:alpha val="0"/>
                </a:srgbClr>
              </a:clrTo>
            </a:clrChange>
          </a:blip>
          <a:srcRect l="645" t="42760" r="11011" b="40738"/>
          <a:stretch>
            <a:fillRect/>
          </a:stretch>
        </p:blipFill>
        <p:spPr bwMode="auto">
          <a:xfrm>
            <a:off x="0" y="0"/>
            <a:ext cx="4992688" cy="620713"/>
          </a:xfrm>
          <a:prstGeom prst="rect">
            <a:avLst/>
          </a:prstGeom>
          <a:noFill/>
          <a:ln w="9525">
            <a:noFill/>
            <a:miter lim="800000"/>
            <a:headEnd/>
            <a:tailEnd/>
          </a:ln>
        </p:spPr>
      </p:pic>
      <p:pic>
        <p:nvPicPr>
          <p:cNvPr id="7199" name="Picture 63" descr="108-1Sept05-100PacificHwy_line"/>
          <p:cNvPicPr>
            <a:picLocks noChangeAspect="1" noChangeArrowheads="1"/>
          </p:cNvPicPr>
          <p:nvPr/>
        </p:nvPicPr>
        <p:blipFill>
          <a:blip r:embed="rId18" cstate="print">
            <a:clrChange>
              <a:clrFrom>
                <a:srgbClr val="646464"/>
              </a:clrFrom>
              <a:clrTo>
                <a:srgbClr val="646464">
                  <a:alpha val="0"/>
                </a:srgbClr>
              </a:clrTo>
            </a:clrChange>
          </a:blip>
          <a:srcRect l="84747" t="42760" r="-674" b="40738"/>
          <a:stretch>
            <a:fillRect/>
          </a:stretch>
        </p:blipFill>
        <p:spPr bwMode="auto">
          <a:xfrm>
            <a:off x="8272463" y="0"/>
            <a:ext cx="900112" cy="620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838" r:id="rId1"/>
    <p:sldLayoutId id="2147486839" r:id="rId2"/>
    <p:sldLayoutId id="2147486821" r:id="rId3"/>
    <p:sldLayoutId id="2147486822" r:id="rId4"/>
    <p:sldLayoutId id="2147486823" r:id="rId5"/>
    <p:sldLayoutId id="2147486824" r:id="rId6"/>
    <p:sldLayoutId id="2147486825" r:id="rId7"/>
    <p:sldLayoutId id="2147486826" r:id="rId8"/>
    <p:sldLayoutId id="2147486827" r:id="rId9"/>
    <p:sldLayoutId id="2147486828" r:id="rId10"/>
    <p:sldLayoutId id="2147486829" r:id="rId11"/>
  </p:sldLayoutIdLst>
  <p:timing>
    <p:tnLst>
      <p:par>
        <p:cTn id="1" dur="indefinite" restart="never" nodeType="tmRoot"/>
      </p:par>
    </p:tnLst>
  </p:timing>
  <p:hf sldNum="0" hdr="0" ftr="0"/>
  <p:txStyles>
    <p:titleStyle>
      <a:lvl1pPr algn="l" rtl="0" eaLnBrk="0" fontAlgn="base" hangingPunct="0">
        <a:spcBef>
          <a:spcPct val="0"/>
        </a:spcBef>
        <a:spcAft>
          <a:spcPct val="0"/>
        </a:spcAft>
        <a:defRPr sz="3200">
          <a:solidFill>
            <a:srgbClr val="003399"/>
          </a:solidFill>
          <a:latin typeface="+mj-lt"/>
          <a:ea typeface="+mj-ea"/>
          <a:cs typeface="+mj-cs"/>
        </a:defRPr>
      </a:lvl1pPr>
      <a:lvl2pPr algn="l" rtl="0" eaLnBrk="0" fontAlgn="base" hangingPunct="0">
        <a:spcBef>
          <a:spcPct val="0"/>
        </a:spcBef>
        <a:spcAft>
          <a:spcPct val="0"/>
        </a:spcAft>
        <a:defRPr sz="3200">
          <a:solidFill>
            <a:srgbClr val="003399"/>
          </a:solidFill>
          <a:latin typeface="Verdana" pitchFamily="34" charset="0"/>
        </a:defRPr>
      </a:lvl2pPr>
      <a:lvl3pPr algn="l" rtl="0" eaLnBrk="0" fontAlgn="base" hangingPunct="0">
        <a:spcBef>
          <a:spcPct val="0"/>
        </a:spcBef>
        <a:spcAft>
          <a:spcPct val="0"/>
        </a:spcAft>
        <a:defRPr sz="3200">
          <a:solidFill>
            <a:srgbClr val="003399"/>
          </a:solidFill>
          <a:latin typeface="Verdana" pitchFamily="34" charset="0"/>
        </a:defRPr>
      </a:lvl3pPr>
      <a:lvl4pPr algn="l" rtl="0" eaLnBrk="0" fontAlgn="base" hangingPunct="0">
        <a:spcBef>
          <a:spcPct val="0"/>
        </a:spcBef>
        <a:spcAft>
          <a:spcPct val="0"/>
        </a:spcAft>
        <a:defRPr sz="3200">
          <a:solidFill>
            <a:srgbClr val="003399"/>
          </a:solidFill>
          <a:latin typeface="Verdana" pitchFamily="34" charset="0"/>
        </a:defRPr>
      </a:lvl4pPr>
      <a:lvl5pPr algn="l" rtl="0" eaLnBrk="0" fontAlgn="base" hangingPunct="0">
        <a:spcBef>
          <a:spcPct val="0"/>
        </a:spcBef>
        <a:spcAft>
          <a:spcPct val="0"/>
        </a:spcAft>
        <a:defRPr sz="3200">
          <a:solidFill>
            <a:srgbClr val="003399"/>
          </a:solidFill>
          <a:latin typeface="Verdana" pitchFamily="34" charset="0"/>
        </a:defRPr>
      </a:lvl5pPr>
      <a:lvl6pPr marL="457200" algn="l" rtl="0" eaLnBrk="1" fontAlgn="base" hangingPunct="1">
        <a:spcBef>
          <a:spcPct val="0"/>
        </a:spcBef>
        <a:spcAft>
          <a:spcPct val="0"/>
        </a:spcAft>
        <a:defRPr sz="3200">
          <a:solidFill>
            <a:srgbClr val="003399"/>
          </a:solidFill>
          <a:latin typeface="Verdana" pitchFamily="34" charset="0"/>
        </a:defRPr>
      </a:lvl6pPr>
      <a:lvl7pPr marL="914400" algn="l" rtl="0" eaLnBrk="1" fontAlgn="base" hangingPunct="1">
        <a:spcBef>
          <a:spcPct val="0"/>
        </a:spcBef>
        <a:spcAft>
          <a:spcPct val="0"/>
        </a:spcAft>
        <a:defRPr sz="3200">
          <a:solidFill>
            <a:srgbClr val="003399"/>
          </a:solidFill>
          <a:latin typeface="Verdana" pitchFamily="34" charset="0"/>
        </a:defRPr>
      </a:lvl7pPr>
      <a:lvl8pPr marL="1371600" algn="l" rtl="0" eaLnBrk="1" fontAlgn="base" hangingPunct="1">
        <a:spcBef>
          <a:spcPct val="0"/>
        </a:spcBef>
        <a:spcAft>
          <a:spcPct val="0"/>
        </a:spcAft>
        <a:defRPr sz="3200">
          <a:solidFill>
            <a:srgbClr val="003399"/>
          </a:solidFill>
          <a:latin typeface="Verdana" pitchFamily="34" charset="0"/>
        </a:defRPr>
      </a:lvl8pPr>
      <a:lvl9pPr marL="1828800" algn="l" rtl="0" eaLnBrk="1" fontAlgn="base" hangingPunct="1">
        <a:spcBef>
          <a:spcPct val="0"/>
        </a:spcBef>
        <a:spcAft>
          <a:spcPct val="0"/>
        </a:spcAft>
        <a:defRPr sz="3200">
          <a:solidFill>
            <a:srgbClr val="003399"/>
          </a:solidFill>
          <a:latin typeface="Verdana" pitchFamily="34" charset="0"/>
        </a:defRPr>
      </a:lvl9pPr>
    </p:titleStyle>
    <p:bodyStyle>
      <a:lvl1pPr marL="342900" indent="-342900" algn="l" rtl="0" eaLnBrk="0" fontAlgn="base" hangingPunct="0">
        <a:spcBef>
          <a:spcPct val="20000"/>
        </a:spcBef>
        <a:spcAft>
          <a:spcPct val="0"/>
        </a:spcAft>
        <a:buClr>
          <a:srgbClr val="003399"/>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Char char="–"/>
        <a:defRPr sz="2400">
          <a:solidFill>
            <a:schemeClr val="tx1"/>
          </a:solidFill>
          <a:latin typeface="+mn-lt"/>
        </a:defRPr>
      </a:lvl2pPr>
      <a:lvl3pPr marL="1143000" indent="-228600" algn="l" rtl="0" eaLnBrk="0" fontAlgn="base" hangingPunct="0">
        <a:spcBef>
          <a:spcPct val="20000"/>
        </a:spcBef>
        <a:spcAft>
          <a:spcPct val="0"/>
        </a:spcAft>
        <a:buClr>
          <a:srgbClr val="003399"/>
        </a:buClr>
        <a:buChar char="•"/>
        <a:defRPr sz="2000">
          <a:solidFill>
            <a:schemeClr val="tx1"/>
          </a:solidFill>
          <a:latin typeface="+mn-lt"/>
        </a:defRPr>
      </a:lvl3pPr>
      <a:lvl4pPr marL="1600200" indent="-228600" algn="l" rtl="0" eaLnBrk="0" fontAlgn="base" hangingPunct="0">
        <a:spcBef>
          <a:spcPct val="20000"/>
        </a:spcBef>
        <a:spcAft>
          <a:spcPct val="0"/>
        </a:spcAft>
        <a:buClr>
          <a:srgbClr val="003399"/>
        </a:buClr>
        <a:buChar char="–"/>
        <a:defRPr sz="2000">
          <a:solidFill>
            <a:schemeClr val="tx1"/>
          </a:solidFill>
          <a:latin typeface="+mn-lt"/>
        </a:defRPr>
      </a:lvl4pPr>
      <a:lvl5pPr marL="2057400" indent="-228600" algn="l" rtl="0" eaLnBrk="0" fontAlgn="base" hangingPunct="0">
        <a:spcBef>
          <a:spcPct val="20000"/>
        </a:spcBef>
        <a:spcAft>
          <a:spcPct val="0"/>
        </a:spcAft>
        <a:buClr>
          <a:srgbClr val="003399"/>
        </a:buClr>
        <a:buChar char="»"/>
        <a:defRPr sz="2000">
          <a:solidFill>
            <a:schemeClr val="tx1"/>
          </a:solidFill>
          <a:latin typeface="+mn-lt"/>
        </a:defRPr>
      </a:lvl5pPr>
      <a:lvl6pPr marL="2514600" indent="-228600" algn="l" rtl="0" eaLnBrk="1" fontAlgn="base" hangingPunct="1">
        <a:spcBef>
          <a:spcPct val="20000"/>
        </a:spcBef>
        <a:spcAft>
          <a:spcPct val="0"/>
        </a:spcAft>
        <a:buClr>
          <a:srgbClr val="003399"/>
        </a:buClr>
        <a:buChar char="»"/>
        <a:defRPr sz="2000">
          <a:solidFill>
            <a:schemeClr val="tx1"/>
          </a:solidFill>
          <a:latin typeface="+mn-lt"/>
        </a:defRPr>
      </a:lvl6pPr>
      <a:lvl7pPr marL="2971800" indent="-228600" algn="l" rtl="0" eaLnBrk="1" fontAlgn="base" hangingPunct="1">
        <a:spcBef>
          <a:spcPct val="20000"/>
        </a:spcBef>
        <a:spcAft>
          <a:spcPct val="0"/>
        </a:spcAft>
        <a:buClr>
          <a:srgbClr val="003399"/>
        </a:buClr>
        <a:buChar char="»"/>
        <a:defRPr sz="2000">
          <a:solidFill>
            <a:schemeClr val="tx1"/>
          </a:solidFill>
          <a:latin typeface="+mn-lt"/>
        </a:defRPr>
      </a:lvl7pPr>
      <a:lvl8pPr marL="3429000" indent="-228600" algn="l" rtl="0" eaLnBrk="1" fontAlgn="base" hangingPunct="1">
        <a:spcBef>
          <a:spcPct val="20000"/>
        </a:spcBef>
        <a:spcAft>
          <a:spcPct val="0"/>
        </a:spcAft>
        <a:buClr>
          <a:srgbClr val="003399"/>
        </a:buClr>
        <a:buChar char="»"/>
        <a:defRPr sz="2000">
          <a:solidFill>
            <a:schemeClr val="tx1"/>
          </a:solidFill>
          <a:latin typeface="+mn-lt"/>
        </a:defRPr>
      </a:lvl8pPr>
      <a:lvl9pPr marL="3886200" indent="-228600" algn="l" rtl="0" eaLnBrk="1" fontAlgn="base" hangingPunct="1">
        <a:spcBef>
          <a:spcPct val="20000"/>
        </a:spcBef>
        <a:spcAft>
          <a:spcPct val="0"/>
        </a:spcAft>
        <a:buClr>
          <a:srgbClr val="0033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ney seconds before his death.png"/>
          <p:cNvPicPr>
            <a:picLocks noChangeAspect="1"/>
          </p:cNvPicPr>
          <p:nvPr/>
        </p:nvPicPr>
        <p:blipFill>
          <a:blip r:embed="rId3"/>
          <a:stretch>
            <a:fillRect/>
          </a:stretch>
        </p:blipFill>
        <p:spPr>
          <a:xfrm>
            <a:off x="0" y="571479"/>
            <a:ext cx="8643966" cy="6212851"/>
          </a:xfrm>
          <a:prstGeom prst="rect">
            <a:avLst/>
          </a:prstGeom>
        </p:spPr>
      </p:pic>
      <p:sp>
        <p:nvSpPr>
          <p:cNvPr id="9" name="TextBox 8"/>
          <p:cNvSpPr txBox="1"/>
          <p:nvPr/>
        </p:nvSpPr>
        <p:spPr>
          <a:xfrm>
            <a:off x="214282" y="5214950"/>
            <a:ext cx="2428892" cy="1200329"/>
          </a:xfrm>
          <a:prstGeom prst="rect">
            <a:avLst/>
          </a:prstGeom>
          <a:noFill/>
          <a:effectLst>
            <a:outerShdw blurRad="50800" dist="38100" algn="l" rotWithShape="0">
              <a:prstClr val="black">
                <a:alpha val="40000"/>
              </a:prstClr>
            </a:outerShdw>
          </a:effectLst>
        </p:spPr>
        <p:txBody>
          <a:bodyPr wrap="square" rtlCol="0">
            <a:spAutoFit/>
          </a:bodyPr>
          <a:lstStyle/>
          <a:p>
            <a:r>
              <a:rPr lang="en-AU" b="1" dirty="0" smtClean="0">
                <a:solidFill>
                  <a:schemeClr val="bg1"/>
                </a:solidFill>
                <a:latin typeface="Arial" pitchFamily="34" charset="0"/>
                <a:cs typeface="Arial" pitchFamily="34" charset="0"/>
              </a:rPr>
              <a:t>Lessons from the death of Danny Cheney</a:t>
            </a:r>
            <a:endParaRPr lang="en-AU" b="1" dirty="0">
              <a:solidFill>
                <a:schemeClr val="bg1"/>
              </a:solidFill>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5" y="1500174"/>
            <a:ext cx="3500462" cy="1500198"/>
          </a:xfrm>
        </p:spPr>
        <p:txBody>
          <a:bodyPr/>
          <a:lstStyle/>
          <a:p>
            <a:pPr>
              <a:buClr>
                <a:schemeClr val="bg1"/>
              </a:buClr>
            </a:pPr>
            <a:r>
              <a:rPr lang="en-AU" sz="2000" dirty="0" smtClean="0">
                <a:latin typeface="Arial" pitchFamily="34" charset="0"/>
                <a:cs typeface="Arial" pitchFamily="34" charset="0"/>
              </a:rPr>
              <a:t>Why did a highly experienced, trained person who was heavily involved in the planning of the job and with all the authority to make decisions regarding the job, make a conscious decision not to comply with well established rules and procedures to undertake this job safely?</a:t>
            </a:r>
          </a:p>
        </p:txBody>
      </p:sp>
      <p:sp>
        <p:nvSpPr>
          <p:cNvPr id="4" name="Date Placeholder 3"/>
          <p:cNvSpPr>
            <a:spLocks noGrp="1"/>
          </p:cNvSpPr>
          <p:nvPr>
            <p:ph type="dt" sz="half" idx="10"/>
          </p:nvPr>
        </p:nvSpPr>
        <p:spPr/>
        <p:txBody>
          <a:bodyPr/>
          <a:lstStyle/>
          <a:p>
            <a:pPr>
              <a:defRPr/>
            </a:pPr>
            <a:endParaRPr lang="en-AU"/>
          </a:p>
        </p:txBody>
      </p:sp>
      <p:sp>
        <p:nvSpPr>
          <p:cNvPr id="8"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The unanswered question</a:t>
            </a:r>
            <a:endParaRPr lang="en-AU" dirty="0">
              <a:latin typeface="Arial" pitchFamily="34" charset="0"/>
              <a:cs typeface="Arial" pitchFamily="34" charset="0"/>
            </a:endParaRPr>
          </a:p>
        </p:txBody>
      </p:sp>
      <p:pic>
        <p:nvPicPr>
          <p:cNvPr id="6" name="Picture 5" descr="Cheney seconds before his death.png"/>
          <p:cNvPicPr>
            <a:picLocks noChangeAspect="1"/>
          </p:cNvPicPr>
          <p:nvPr/>
        </p:nvPicPr>
        <p:blipFill>
          <a:blip r:embed="rId2"/>
          <a:stretch>
            <a:fillRect/>
          </a:stretch>
        </p:blipFill>
        <p:spPr>
          <a:xfrm rot="1102425">
            <a:off x="4045109" y="2073678"/>
            <a:ext cx="4576833" cy="3289599"/>
          </a:xfrm>
          <a:prstGeom prst="rect">
            <a:avLst/>
          </a:prstGeom>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8569325" cy="665147"/>
          </a:xfrm>
        </p:spPr>
        <p:txBody>
          <a:bodyPr/>
          <a:lstStyle/>
          <a:p>
            <a:r>
              <a:rPr lang="en-AU" dirty="0" smtClean="0">
                <a:latin typeface="Arial" pitchFamily="34" charset="0"/>
                <a:cs typeface="Arial" pitchFamily="34" charset="0"/>
              </a:rPr>
              <a:t>So what caused this fatality?</a:t>
            </a:r>
            <a:endParaRPr lang="en-AU" dirty="0">
              <a:latin typeface="Arial" pitchFamily="34" charset="0"/>
              <a:cs typeface="Arial" pitchFamily="34" charset="0"/>
            </a:endParaRPr>
          </a:p>
        </p:txBody>
      </p:sp>
      <p:sp>
        <p:nvSpPr>
          <p:cNvPr id="3" name="Content Placeholder 2"/>
          <p:cNvSpPr>
            <a:spLocks noGrp="1"/>
          </p:cNvSpPr>
          <p:nvPr>
            <p:ph idx="1"/>
          </p:nvPr>
        </p:nvSpPr>
        <p:spPr>
          <a:xfrm>
            <a:off x="323851" y="1428736"/>
            <a:ext cx="8248678" cy="4332288"/>
          </a:xfrm>
        </p:spPr>
        <p:txBody>
          <a:bodyPr/>
          <a:lstStyle/>
          <a:p>
            <a:pPr>
              <a:buNone/>
            </a:pPr>
            <a:r>
              <a:rPr lang="en-AU" sz="2000" dirty="0" smtClean="0">
                <a:latin typeface="Arial" pitchFamily="34" charset="0"/>
                <a:cs typeface="Arial" pitchFamily="34" charset="0"/>
              </a:rPr>
              <a:t>The fatal incident was thoroughly investigated by John Holland. The finding of this investigation identified the following causes:</a:t>
            </a:r>
          </a:p>
          <a:p>
            <a:pPr>
              <a:buNone/>
            </a:pPr>
            <a:endParaRPr lang="en-AU" sz="2000" b="1" dirty="0" smtClean="0">
              <a:latin typeface="Arial" pitchFamily="34" charset="0"/>
              <a:cs typeface="Arial" pitchFamily="34" charset="0"/>
            </a:endParaRPr>
          </a:p>
          <a:p>
            <a:pPr>
              <a:buNone/>
            </a:pPr>
            <a:r>
              <a:rPr lang="en-AU" sz="2400" b="1" dirty="0" smtClean="0">
                <a:solidFill>
                  <a:schemeClr val="accent6">
                    <a:lumMod val="75000"/>
                  </a:schemeClr>
                </a:solidFill>
                <a:latin typeface="Arial" pitchFamily="34" charset="0"/>
                <a:cs typeface="Arial" pitchFamily="34" charset="0"/>
              </a:rPr>
              <a:t>Primary Cause</a:t>
            </a:r>
            <a:endParaRPr lang="en-AU" sz="2400" dirty="0" smtClean="0">
              <a:solidFill>
                <a:schemeClr val="accent6">
                  <a:lumMod val="75000"/>
                </a:schemeClr>
              </a:solidFill>
              <a:latin typeface="Arial" pitchFamily="34" charset="0"/>
              <a:cs typeface="Arial" pitchFamily="34" charset="0"/>
            </a:endParaRPr>
          </a:p>
          <a:p>
            <a:r>
              <a:rPr lang="en-AU" sz="2000" dirty="0" smtClean="0">
                <a:latin typeface="Arial" pitchFamily="34" charset="0"/>
                <a:cs typeface="Arial" pitchFamily="34" charset="0"/>
              </a:rPr>
              <a:t>Failure to earth the conductors in accordance with the Activity Method Statement</a:t>
            </a:r>
          </a:p>
          <a:p>
            <a:pPr>
              <a:buNone/>
            </a:pPr>
            <a:endParaRPr lang="en-AU" sz="2000" b="1" dirty="0" smtClean="0">
              <a:latin typeface="Arial" pitchFamily="34" charset="0"/>
              <a:cs typeface="Arial" pitchFamily="34" charset="0"/>
            </a:endParaRPr>
          </a:p>
          <a:p>
            <a:pPr>
              <a:buNone/>
            </a:pPr>
            <a:r>
              <a:rPr lang="en-AU" sz="2400" b="1" dirty="0" smtClean="0">
                <a:solidFill>
                  <a:schemeClr val="accent6">
                    <a:lumMod val="75000"/>
                  </a:schemeClr>
                </a:solidFill>
                <a:latin typeface="Arial" pitchFamily="34" charset="0"/>
                <a:cs typeface="Arial" pitchFamily="34" charset="0"/>
              </a:rPr>
              <a:t>Contributory factors – system and equipment</a:t>
            </a:r>
            <a:endParaRPr lang="en-AU" sz="2400" dirty="0" smtClean="0">
              <a:solidFill>
                <a:schemeClr val="accent6">
                  <a:lumMod val="75000"/>
                </a:schemeClr>
              </a:solidFill>
              <a:latin typeface="Arial" pitchFamily="34" charset="0"/>
              <a:cs typeface="Arial" pitchFamily="34" charset="0"/>
            </a:endParaRPr>
          </a:p>
          <a:p>
            <a:r>
              <a:rPr lang="en-AU" sz="2000" dirty="0" smtClean="0">
                <a:latin typeface="Arial" pitchFamily="34" charset="0"/>
                <a:cs typeface="Arial" pitchFamily="34" charset="0"/>
              </a:rPr>
              <a:t>Failure to carry out pre start briefing with work crew</a:t>
            </a:r>
          </a:p>
          <a:p>
            <a:r>
              <a:rPr lang="en-AU" sz="2000" dirty="0" smtClean="0">
                <a:latin typeface="Arial" pitchFamily="34" charset="0"/>
                <a:cs typeface="Arial" pitchFamily="34" charset="0"/>
              </a:rPr>
              <a:t>Failure to develop a Task Risk Assessment in accordance with the AMS and Work Permit</a:t>
            </a:r>
          </a:p>
          <a:p>
            <a:r>
              <a:rPr lang="en-AU" sz="2000" dirty="0" smtClean="0">
                <a:latin typeface="Arial" pitchFamily="34" charset="0"/>
                <a:cs typeface="Arial" pitchFamily="34" charset="0"/>
              </a:rPr>
              <a:t>Failure to use a hot stick to attach head clamp to conductors</a:t>
            </a:r>
          </a:p>
          <a:p>
            <a:r>
              <a:rPr lang="en-AU" sz="2000" dirty="0" smtClean="0">
                <a:latin typeface="Arial" pitchFamily="34" charset="0"/>
                <a:cs typeface="Arial" pitchFamily="34" charset="0"/>
              </a:rPr>
              <a:t>Failure to wear hot gloves when required</a:t>
            </a:r>
          </a:p>
          <a:p>
            <a:endParaRPr lang="en-AU" sz="2000" dirty="0" smtClean="0"/>
          </a:p>
          <a:p>
            <a:endParaRPr lang="en-AU" sz="2000" dirty="0" smtClean="0"/>
          </a:p>
          <a:p>
            <a:pPr>
              <a:buNone/>
            </a:pPr>
            <a:endParaRPr lang="en-AU" sz="2000" dirty="0" smtClean="0"/>
          </a:p>
        </p:txBody>
      </p:sp>
      <p:sp>
        <p:nvSpPr>
          <p:cNvPr id="4" name="Date Placeholder 3"/>
          <p:cNvSpPr>
            <a:spLocks noGrp="1"/>
          </p:cNvSpPr>
          <p:nvPr>
            <p:ph type="dt" sz="half" idx="10"/>
          </p:nvPr>
        </p:nvSpPr>
        <p:spPr/>
        <p:txBody>
          <a:bodyPr/>
          <a:lstStyle/>
          <a:p>
            <a:pPr>
              <a:defRPr/>
            </a:pPr>
            <a:endParaRPr lang="en-AU"/>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1" y="1525604"/>
            <a:ext cx="7962926" cy="4618040"/>
          </a:xfrm>
        </p:spPr>
        <p:txBody>
          <a:bodyPr/>
          <a:lstStyle/>
          <a:p>
            <a:pPr>
              <a:buNone/>
            </a:pPr>
            <a:r>
              <a:rPr lang="en-AU" sz="2400" b="1" dirty="0" smtClean="0">
                <a:solidFill>
                  <a:schemeClr val="accent6">
                    <a:lumMod val="75000"/>
                  </a:schemeClr>
                </a:solidFill>
                <a:latin typeface="Arial" pitchFamily="34" charset="0"/>
                <a:cs typeface="Arial" pitchFamily="34" charset="0"/>
              </a:rPr>
              <a:t>Contributory factors – the human factors</a:t>
            </a:r>
          </a:p>
          <a:p>
            <a:pPr>
              <a:buNone/>
            </a:pPr>
            <a:endParaRPr lang="en-AU" sz="1100" dirty="0" smtClean="0">
              <a:solidFill>
                <a:schemeClr val="accent6">
                  <a:lumMod val="75000"/>
                </a:schemeClr>
              </a:solidFill>
              <a:latin typeface="Arial" pitchFamily="34" charset="0"/>
              <a:cs typeface="Arial" pitchFamily="34" charset="0"/>
            </a:endParaRPr>
          </a:p>
          <a:p>
            <a:r>
              <a:rPr lang="en-AU" sz="2000" dirty="0" smtClean="0">
                <a:latin typeface="Arial" pitchFamily="34" charset="0"/>
                <a:cs typeface="Arial" pitchFamily="34" charset="0"/>
              </a:rPr>
              <a:t>Failure to adequately manage change i.e. failure to ‘stop the job’ when changes occurred to reassess the risks. Changes were:</a:t>
            </a:r>
          </a:p>
          <a:p>
            <a:pPr marL="914400" lvl="1" indent="-457200">
              <a:buFont typeface="+mj-lt"/>
              <a:buAutoNum type="arabicPeriod"/>
            </a:pPr>
            <a:r>
              <a:rPr lang="en-AU" dirty="0" smtClean="0">
                <a:latin typeface="Arial" pitchFamily="34" charset="0"/>
                <a:cs typeface="Arial" pitchFamily="34" charset="0"/>
              </a:rPr>
              <a:t>absence of regular operator causing supervisor to step in to do the work</a:t>
            </a:r>
          </a:p>
          <a:p>
            <a:pPr marL="914400" lvl="1" indent="-457200">
              <a:buFont typeface="+mj-lt"/>
              <a:buAutoNum type="arabicPeriod"/>
            </a:pPr>
            <a:r>
              <a:rPr lang="en-AU" dirty="0" smtClean="0">
                <a:latin typeface="Arial" pitchFamily="34" charset="0"/>
                <a:cs typeface="Arial" pitchFamily="34" charset="0"/>
              </a:rPr>
              <a:t>Hot stick not available at work site</a:t>
            </a:r>
          </a:p>
          <a:p>
            <a:pPr marL="914400" lvl="1" indent="-457200">
              <a:buNone/>
            </a:pPr>
            <a:endParaRPr lang="en-AU" sz="1000" dirty="0" smtClean="0">
              <a:latin typeface="Arial" pitchFamily="34" charset="0"/>
              <a:cs typeface="Arial" pitchFamily="34" charset="0"/>
            </a:endParaRPr>
          </a:p>
          <a:p>
            <a:r>
              <a:rPr lang="en-AU" sz="2000" dirty="0" smtClean="0">
                <a:latin typeface="Arial" pitchFamily="34" charset="0"/>
                <a:cs typeface="Arial" pitchFamily="34" charset="0"/>
              </a:rPr>
              <a:t>Failure of 3 people who were watching Cheney and failed to speak up and stop the job – including his colleague </a:t>
            </a:r>
            <a:r>
              <a:rPr lang="en-AU" sz="2000" dirty="0" err="1" smtClean="0">
                <a:latin typeface="Arial" pitchFamily="34" charset="0"/>
                <a:cs typeface="Arial" pitchFamily="34" charset="0"/>
              </a:rPr>
              <a:t>Manquin</a:t>
            </a:r>
            <a:endParaRPr lang="en-AU" sz="2000" dirty="0" smtClean="0">
              <a:latin typeface="Arial" pitchFamily="34" charset="0"/>
              <a:cs typeface="Arial" pitchFamily="34" charset="0"/>
            </a:endParaRPr>
          </a:p>
          <a:p>
            <a:endParaRPr lang="en-AU" sz="1000" dirty="0" smtClean="0">
              <a:latin typeface="Arial" pitchFamily="34" charset="0"/>
              <a:cs typeface="Arial" pitchFamily="34" charset="0"/>
            </a:endParaRPr>
          </a:p>
          <a:p>
            <a:r>
              <a:rPr lang="en-AU" sz="2000" dirty="0" smtClean="0">
                <a:latin typeface="Arial" pitchFamily="34" charset="0"/>
                <a:cs typeface="Arial" pitchFamily="34" charset="0"/>
              </a:rPr>
              <a:t>Ultimately, lack of appropriate equipment forced those involved to make inappropriate decisions</a:t>
            </a:r>
          </a:p>
        </p:txBody>
      </p:sp>
      <p:sp>
        <p:nvSpPr>
          <p:cNvPr id="6" name="Title 1"/>
          <p:cNvSpPr>
            <a:spLocks noGrp="1"/>
          </p:cNvSpPr>
          <p:nvPr>
            <p:ph type="title"/>
          </p:nvPr>
        </p:nvSpPr>
        <p:spPr>
          <a:xfrm>
            <a:off x="323850" y="620713"/>
            <a:ext cx="8569325" cy="665147"/>
          </a:xfrm>
        </p:spPr>
        <p:txBody>
          <a:bodyPr/>
          <a:lstStyle/>
          <a:p>
            <a:r>
              <a:rPr lang="en-AU" dirty="0" smtClean="0">
                <a:latin typeface="Arial" pitchFamily="34" charset="0"/>
                <a:cs typeface="Arial" pitchFamily="34" charset="0"/>
              </a:rPr>
              <a:t>So what caused this fatality?</a:t>
            </a:r>
            <a:endParaRPr lang="en-AU" dirty="0">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1" y="1428736"/>
            <a:ext cx="7820050" cy="4332288"/>
          </a:xfrm>
        </p:spPr>
        <p:txBody>
          <a:bodyPr/>
          <a:lstStyle/>
          <a:p>
            <a:pPr>
              <a:buNone/>
            </a:pPr>
            <a:r>
              <a:rPr lang="en-AU" sz="2400" b="1" dirty="0" smtClean="0">
                <a:solidFill>
                  <a:schemeClr val="accent6">
                    <a:lumMod val="75000"/>
                  </a:schemeClr>
                </a:solidFill>
                <a:latin typeface="Arial" pitchFamily="34" charset="0"/>
                <a:cs typeface="Arial" pitchFamily="34" charset="0"/>
              </a:rPr>
              <a:t>Contributory factors – organisational</a:t>
            </a:r>
          </a:p>
          <a:p>
            <a:pPr>
              <a:buNone/>
            </a:pPr>
            <a:endParaRPr lang="en-AU" sz="1000" b="1" dirty="0" smtClean="0">
              <a:solidFill>
                <a:schemeClr val="accent6">
                  <a:lumMod val="75000"/>
                </a:schemeClr>
              </a:solidFill>
              <a:latin typeface="Arial" pitchFamily="34" charset="0"/>
              <a:cs typeface="Arial" pitchFamily="34" charset="0"/>
            </a:endParaRPr>
          </a:p>
          <a:p>
            <a:r>
              <a:rPr lang="en-AU" sz="2000" dirty="0" smtClean="0">
                <a:latin typeface="Arial" pitchFamily="34" charset="0"/>
                <a:cs typeface="Arial" pitchFamily="34" charset="0"/>
              </a:rPr>
              <a:t>Failure of supervision – Cheney was the Construction Manager, but was actually heavily involved in doing the job himself</a:t>
            </a:r>
          </a:p>
          <a:p>
            <a:r>
              <a:rPr lang="en-AU" sz="2000" dirty="0" smtClean="0">
                <a:latin typeface="Arial" pitchFamily="34" charset="0"/>
                <a:cs typeface="Arial" pitchFamily="34" charset="0"/>
              </a:rPr>
              <a:t>Custom and practice – there was a suggestion that there was some common industry practice regarding ‘short cuts’ in earthing procedures</a:t>
            </a:r>
          </a:p>
          <a:p>
            <a:endParaRPr lang="en-AU" sz="2000" dirty="0" smtClean="0">
              <a:latin typeface="Arial" pitchFamily="34" charset="0"/>
              <a:cs typeface="Arial" pitchFamily="34" charset="0"/>
            </a:endParaRPr>
          </a:p>
          <a:p>
            <a:pPr>
              <a:buNone/>
            </a:pPr>
            <a:r>
              <a:rPr lang="en-AU" sz="2400" b="1" dirty="0" smtClean="0">
                <a:solidFill>
                  <a:schemeClr val="accent6">
                    <a:lumMod val="75000"/>
                  </a:schemeClr>
                </a:solidFill>
                <a:latin typeface="Arial" pitchFamily="34" charset="0"/>
                <a:cs typeface="Arial" pitchFamily="34" charset="0"/>
              </a:rPr>
              <a:t>Conclusion of the Investigation Report</a:t>
            </a:r>
          </a:p>
          <a:p>
            <a:pPr>
              <a:buNone/>
            </a:pPr>
            <a:endParaRPr lang="en-AU" sz="1000" b="1" dirty="0" smtClean="0">
              <a:solidFill>
                <a:schemeClr val="accent6">
                  <a:lumMod val="75000"/>
                </a:schemeClr>
              </a:solidFill>
              <a:latin typeface="Arial" pitchFamily="34" charset="0"/>
              <a:cs typeface="Arial" pitchFamily="34" charset="0"/>
            </a:endParaRPr>
          </a:p>
          <a:p>
            <a:pPr>
              <a:buNone/>
            </a:pPr>
            <a:r>
              <a:rPr lang="en-AU" sz="2000" i="1" dirty="0" smtClean="0">
                <a:latin typeface="Arial" pitchFamily="34" charset="0"/>
                <a:cs typeface="Arial" pitchFamily="34" charset="0"/>
              </a:rPr>
              <a:t>“There is no doubt that the crew involved in the incident...were all properly informed of and aware of the risks of induction shocks and were unambiguously instructed in the correct approach to earthing.”</a:t>
            </a:r>
          </a:p>
          <a:p>
            <a:pPr>
              <a:buNone/>
            </a:pPr>
            <a:endParaRPr lang="en-AU" sz="2000" dirty="0" smtClean="0">
              <a:latin typeface="Arial" pitchFamily="34" charset="0"/>
              <a:cs typeface="Arial" pitchFamily="34" charset="0"/>
            </a:endParaRPr>
          </a:p>
          <a:p>
            <a:endParaRPr lang="en-AU" sz="1800" dirty="0" smtClean="0"/>
          </a:p>
          <a:p>
            <a:endParaRPr lang="en-AU" sz="1800" dirty="0" smtClean="0"/>
          </a:p>
          <a:p>
            <a:pPr>
              <a:buNone/>
            </a:pPr>
            <a:endParaRPr lang="en-AU" sz="1800" dirty="0" smtClean="0"/>
          </a:p>
        </p:txBody>
      </p:sp>
      <p:sp>
        <p:nvSpPr>
          <p:cNvPr id="6" name="Title 1"/>
          <p:cNvSpPr>
            <a:spLocks noGrp="1"/>
          </p:cNvSpPr>
          <p:nvPr>
            <p:ph type="title"/>
          </p:nvPr>
        </p:nvSpPr>
        <p:spPr>
          <a:xfrm>
            <a:off x="323850" y="620713"/>
            <a:ext cx="8569325" cy="665147"/>
          </a:xfrm>
        </p:spPr>
        <p:txBody>
          <a:bodyPr/>
          <a:lstStyle/>
          <a:p>
            <a:r>
              <a:rPr lang="en-AU" dirty="0" smtClean="0">
                <a:latin typeface="Arial" pitchFamily="34" charset="0"/>
                <a:cs typeface="Arial" pitchFamily="34" charset="0"/>
              </a:rPr>
              <a:t>So what caused this fatality?</a:t>
            </a:r>
            <a:endParaRPr lang="en-AU" dirty="0">
              <a:latin typeface="Arial" pitchFamily="34" charset="0"/>
              <a:cs typeface="Arial" pitchFamily="34" charset="0"/>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23900" y="4624374"/>
            <a:ext cx="3059113" cy="215900"/>
          </a:xfrm>
        </p:spPr>
        <p:txBody>
          <a:bodyPr/>
          <a:lstStyle/>
          <a:p>
            <a:pPr>
              <a:defRPr/>
            </a:pPr>
            <a:endParaRPr lang="en-AU"/>
          </a:p>
        </p:txBody>
      </p:sp>
      <p:sp>
        <p:nvSpPr>
          <p:cNvPr id="6" name="Content Placeholder 2"/>
          <p:cNvSpPr txBox="1">
            <a:spLocks/>
          </p:cNvSpPr>
          <p:nvPr/>
        </p:nvSpPr>
        <p:spPr bwMode="auto">
          <a:xfrm>
            <a:off x="428597" y="1071546"/>
            <a:ext cx="7715303" cy="2143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000066"/>
              </a:buClr>
            </a:pPr>
            <a:endParaRPr lang="en-AU" sz="1800" kern="0" dirty="0" smtClean="0">
              <a:latin typeface="Arial" pitchFamily="34" charset="0"/>
              <a:cs typeface="Arial" pitchFamily="34" charset="0"/>
            </a:endParaRPr>
          </a:p>
          <a:p>
            <a:pPr marL="342900" indent="-342900" eaLnBrk="0" hangingPunct="0">
              <a:spcBef>
                <a:spcPct val="20000"/>
              </a:spcBef>
              <a:buClr>
                <a:srgbClr val="000066"/>
              </a:buClr>
            </a:pPr>
            <a:endParaRPr lang="en-AU" sz="1800" kern="0" dirty="0" smtClean="0">
              <a:latin typeface="Arial" pitchFamily="34" charset="0"/>
              <a:cs typeface="Arial" pitchFamily="34" charset="0"/>
            </a:endParaRPr>
          </a:p>
          <a:p>
            <a:pPr marL="342900" indent="-342900" eaLnBrk="0" hangingPunct="0">
              <a:spcBef>
                <a:spcPct val="20000"/>
              </a:spcBef>
              <a:spcAft>
                <a:spcPts val="600"/>
              </a:spcAft>
              <a:buClr>
                <a:srgbClr val="000066"/>
              </a:buClr>
              <a:buFontTx/>
              <a:buChar char="•"/>
            </a:pPr>
            <a:r>
              <a:rPr lang="en-AU" sz="2000" kern="0" dirty="0" smtClean="0">
                <a:latin typeface="Arial" pitchFamily="34" charset="0"/>
                <a:cs typeface="Arial" pitchFamily="34" charset="0"/>
              </a:rPr>
              <a:t>Do you personally comply with all rules and procedures at all times? If you don’t comply, how can you expect others to do so?</a:t>
            </a:r>
          </a:p>
          <a:p>
            <a:pPr marL="342900" indent="-342900" eaLnBrk="0" hangingPunct="0">
              <a:spcBef>
                <a:spcPct val="20000"/>
              </a:spcBef>
              <a:spcAft>
                <a:spcPts val="600"/>
              </a:spcAft>
              <a:buClr>
                <a:srgbClr val="000066"/>
              </a:buClr>
              <a:buFontTx/>
              <a:buChar char="•"/>
            </a:pPr>
            <a:endParaRPr lang="en-AU" sz="1000" kern="0" dirty="0" smtClean="0">
              <a:latin typeface="Arial" pitchFamily="34" charset="0"/>
              <a:cs typeface="Arial" pitchFamily="34" charset="0"/>
            </a:endParaRPr>
          </a:p>
          <a:p>
            <a:pPr marL="342900" indent="-342900" eaLnBrk="0" hangingPunct="0">
              <a:spcBef>
                <a:spcPct val="20000"/>
              </a:spcBef>
              <a:spcAft>
                <a:spcPts val="600"/>
              </a:spcAft>
              <a:buClr>
                <a:srgbClr val="000066"/>
              </a:buClr>
              <a:buFontTx/>
              <a:buChar char="•"/>
            </a:pPr>
            <a:r>
              <a:rPr lang="en-AU" sz="2000" kern="0" dirty="0" smtClean="0">
                <a:latin typeface="Arial" pitchFamily="34" charset="0"/>
                <a:cs typeface="Arial" pitchFamily="34" charset="0"/>
              </a:rPr>
              <a:t>Do you actively encourage people to raise safety issues with you, including issue relating to your own behaviour?</a:t>
            </a:r>
          </a:p>
          <a:p>
            <a:pPr marL="342900" indent="-342900" eaLnBrk="0" hangingPunct="0">
              <a:spcBef>
                <a:spcPct val="20000"/>
              </a:spcBef>
              <a:spcAft>
                <a:spcPts val="600"/>
              </a:spcAft>
              <a:buClr>
                <a:srgbClr val="000066"/>
              </a:buClr>
              <a:buFontTx/>
              <a:buChar char="•"/>
            </a:pPr>
            <a:endParaRPr lang="en-AU" sz="1000" kern="0" dirty="0" smtClean="0">
              <a:latin typeface="Arial" pitchFamily="34" charset="0"/>
              <a:cs typeface="Arial" pitchFamily="34" charset="0"/>
            </a:endParaRPr>
          </a:p>
          <a:p>
            <a:pPr marL="342900" indent="-342900" eaLnBrk="0" hangingPunct="0">
              <a:spcBef>
                <a:spcPct val="20000"/>
              </a:spcBef>
              <a:spcAft>
                <a:spcPts val="600"/>
              </a:spcAft>
              <a:buClr>
                <a:srgbClr val="000066"/>
              </a:buClr>
              <a:buFontTx/>
              <a:buChar char="•"/>
            </a:pPr>
            <a:r>
              <a:rPr lang="en-AU" sz="2000" kern="0" dirty="0" smtClean="0">
                <a:latin typeface="Arial" pitchFamily="34" charset="0"/>
                <a:cs typeface="Arial" pitchFamily="34" charset="0"/>
              </a:rPr>
              <a:t>How do you ensure that work is properly planned and resources provided so as to minimise the risk that work crews are placed in a position to make a “crunch” decision at the worksite i.e. “Do we delay the job to get the proper equipment/resources or just go ahead with the additional risk”?</a:t>
            </a:r>
          </a:p>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endParaRPr lang="en-AU" sz="1800" kern="0" noProof="0" dirty="0" smtClean="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000066"/>
              </a:buClr>
              <a:buSzTx/>
              <a:tabLst/>
              <a:defRPr/>
            </a:pPr>
            <a:endParaRPr kumimoji="0" lang="en-AU" sz="1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endParaRPr kumimoji="0" lang="en-AU"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7" name="Title 1"/>
          <p:cNvSpPr txBox="1">
            <a:spLocks/>
          </p:cNvSpPr>
          <p:nvPr/>
        </p:nvSpPr>
        <p:spPr bwMode="auto">
          <a:xfrm>
            <a:off x="580996" y="938194"/>
            <a:ext cx="8569325" cy="59370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800" b="0" i="0" u="none" strike="noStrike" kern="0" cap="none" spc="0" normalizeH="0" baseline="0" noProof="0" dirty="0" smtClean="0">
                <a:ln>
                  <a:noFill/>
                </a:ln>
                <a:solidFill>
                  <a:srgbClr val="000066"/>
                </a:solidFill>
                <a:effectLst/>
                <a:uLnTx/>
                <a:uFillTx/>
                <a:latin typeface="Arial" pitchFamily="34" charset="0"/>
                <a:ea typeface="+mj-ea"/>
                <a:cs typeface="Arial" pitchFamily="34" charset="0"/>
              </a:rPr>
              <a:t>Questions for supervisors and managers:</a:t>
            </a:r>
            <a:endParaRPr kumimoji="0" lang="en-AU" sz="2800" b="0" i="0" u="none" strike="noStrike" kern="0" cap="none" spc="0" normalizeH="0" baseline="0" noProof="0" dirty="0">
              <a:ln>
                <a:noFill/>
              </a:ln>
              <a:solidFill>
                <a:srgbClr val="000066"/>
              </a:solidFill>
              <a:effectLst/>
              <a:uLnTx/>
              <a:uFillTx/>
              <a:latin typeface="Arial" pitchFamily="34" charset="0"/>
              <a:ea typeface="+mj-ea"/>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23900" y="4624374"/>
            <a:ext cx="3059113" cy="215900"/>
          </a:xfrm>
        </p:spPr>
        <p:txBody>
          <a:bodyPr/>
          <a:lstStyle/>
          <a:p>
            <a:pPr>
              <a:defRPr/>
            </a:pPr>
            <a:endParaRPr lang="en-AU"/>
          </a:p>
        </p:txBody>
      </p:sp>
      <p:sp>
        <p:nvSpPr>
          <p:cNvPr id="6" name="Content Placeholder 2"/>
          <p:cNvSpPr txBox="1">
            <a:spLocks/>
          </p:cNvSpPr>
          <p:nvPr/>
        </p:nvSpPr>
        <p:spPr bwMode="auto">
          <a:xfrm>
            <a:off x="428597" y="1357298"/>
            <a:ext cx="7715304" cy="2143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endParaRPr kumimoji="0" lang="en-AU" sz="1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What is your role in ensuring that experienced, trained people, comply with the</a:t>
            </a:r>
            <a:r>
              <a:rPr kumimoji="0" lang="en-AU" sz="2000" b="0" i="0" u="none" strike="noStrike" kern="0" cap="none" spc="0" normalizeH="0" noProof="0" dirty="0" smtClean="0">
                <a:ln>
                  <a:noFill/>
                </a:ln>
                <a:solidFill>
                  <a:schemeClr val="tx1"/>
                </a:solidFill>
                <a:effectLst/>
                <a:uLnTx/>
                <a:uFillTx/>
                <a:latin typeface="Arial" pitchFamily="34" charset="0"/>
                <a:cs typeface="Arial" pitchFamily="34" charset="0"/>
              </a:rPr>
              <a:t> </a:t>
            </a: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rules and procedures to undertake their</a:t>
            </a:r>
            <a:r>
              <a:rPr kumimoji="0" lang="en-AU" sz="2000" b="0" i="0" u="none" strike="noStrike" kern="0" cap="none" spc="0" normalizeH="0" noProof="0" dirty="0" smtClean="0">
                <a:ln>
                  <a:noFill/>
                </a:ln>
                <a:solidFill>
                  <a:schemeClr val="tx1"/>
                </a:solidFill>
                <a:effectLst/>
                <a:uLnTx/>
                <a:uFillTx/>
                <a:latin typeface="Arial" pitchFamily="34" charset="0"/>
                <a:cs typeface="Arial" pitchFamily="34" charset="0"/>
              </a:rPr>
              <a:t> work</a:t>
            </a: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a:t>
            </a:r>
          </a:p>
          <a:p>
            <a:pPr marL="342900" lvl="0" indent="-342900" eaLnBrk="0" hangingPunct="0">
              <a:spcBef>
                <a:spcPct val="20000"/>
              </a:spcBef>
              <a:spcAft>
                <a:spcPts val="600"/>
              </a:spcAft>
              <a:buClr>
                <a:srgbClr val="000066"/>
              </a:buClr>
              <a:buFontTx/>
              <a:buChar char="•"/>
            </a:pPr>
            <a:r>
              <a:rPr lang="en-AU" sz="2000" kern="0" dirty="0" smtClean="0">
                <a:latin typeface="Arial" pitchFamily="34" charset="0"/>
                <a:cs typeface="Arial" pitchFamily="34" charset="0"/>
              </a:rPr>
              <a:t>How do you (and will you) verify that people are complying? How do you know if people are complying or not?</a:t>
            </a:r>
            <a:endPar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Are you aware (and/or do you have a feeling)</a:t>
            </a:r>
            <a:r>
              <a:rPr kumimoji="0" lang="en-AU" sz="2000" b="0" i="0" u="none" strike="noStrike" kern="0" cap="none" spc="0" normalizeH="0" noProof="0" dirty="0" smtClean="0">
                <a:ln>
                  <a:noFill/>
                </a:ln>
                <a:solidFill>
                  <a:schemeClr val="tx1"/>
                </a:solidFill>
                <a:effectLst/>
                <a:uLnTx/>
                <a:uFillTx/>
                <a:latin typeface="Arial" pitchFamily="34" charset="0"/>
                <a:cs typeface="Arial" pitchFamily="34" charset="0"/>
              </a:rPr>
              <a:t> </a:t>
            </a:r>
            <a:r>
              <a:rPr lang="en-AU" sz="2000" kern="0" dirty="0" smtClean="0">
                <a:latin typeface="Arial" pitchFamily="34" charset="0"/>
                <a:cs typeface="Arial" pitchFamily="34" charset="0"/>
              </a:rPr>
              <a:t>that</a:t>
            </a: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 persons and/or common practices exist where people/crews are not fully complying with </a:t>
            </a:r>
            <a:r>
              <a:rPr lang="en-AU" sz="2000" kern="0" dirty="0" smtClean="0">
                <a:latin typeface="Arial" pitchFamily="34" charset="0"/>
                <a:cs typeface="Arial" pitchFamily="34" charset="0"/>
              </a:rPr>
              <a:t>safety </a:t>
            </a: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rules and procedures?</a:t>
            </a:r>
            <a:endParaRPr kumimoji="0" lang="en-AU" sz="2000" b="0" i="0" u="none" strike="noStrike" kern="0" cap="none" spc="0" normalizeH="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lang="en-AU" sz="2000" kern="0" noProof="0" dirty="0" smtClean="0">
                <a:latin typeface="Arial" pitchFamily="34" charset="0"/>
                <a:cs typeface="Arial" pitchFamily="34" charset="0"/>
              </a:rPr>
              <a:t>If so, what or who is getting in the way of you acting to correct this situation?</a:t>
            </a:r>
            <a:endParaRPr lang="en-AU" sz="2000" kern="0" dirty="0" smtClean="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lang="en-AU" sz="2000" kern="0" noProof="0" dirty="0" smtClean="0">
                <a:latin typeface="Arial" pitchFamily="34" charset="0"/>
                <a:cs typeface="Arial" pitchFamily="34" charset="0"/>
              </a:rPr>
              <a:t>What do you need to do to ensure people are actively using the systems and tools your organisation has in place today? </a:t>
            </a:r>
          </a:p>
          <a:p>
            <a:pPr marL="342900" marR="0" lvl="0" indent="-342900" algn="l" defTabSz="914400" rtl="0" eaLnBrk="0" fontAlgn="base" latinLnBrk="0" hangingPunct="0">
              <a:lnSpc>
                <a:spcPct val="100000"/>
              </a:lnSpc>
              <a:spcBef>
                <a:spcPct val="20000"/>
              </a:spcBef>
              <a:spcAft>
                <a:spcPct val="0"/>
              </a:spcAft>
              <a:buClr>
                <a:srgbClr val="000066"/>
              </a:buClr>
              <a:buSzTx/>
              <a:tabLst/>
              <a:defRPr/>
            </a:pPr>
            <a:endParaRPr lang="en-AU" sz="1800" kern="0" noProof="0" dirty="0" smtClean="0">
              <a:latin typeface="+mn-lt"/>
            </a:endParaRPr>
          </a:p>
          <a:p>
            <a:pPr marL="342900" marR="0" lvl="0" indent="-342900" algn="l" defTabSz="914400" rtl="0" eaLnBrk="0" fontAlgn="base" latinLnBrk="0" hangingPunct="0">
              <a:lnSpc>
                <a:spcPct val="100000"/>
              </a:lnSpc>
              <a:spcBef>
                <a:spcPct val="20000"/>
              </a:spcBef>
              <a:spcAft>
                <a:spcPct val="0"/>
              </a:spcAft>
              <a:buClr>
                <a:srgbClr val="000066"/>
              </a:buClr>
              <a:buSzTx/>
              <a:tabLst/>
              <a:defRPr/>
            </a:pPr>
            <a:endParaRPr kumimoji="0" lang="en-AU"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endParaRPr kumimoji="0" lang="en-AU" sz="2000" b="0" i="0" u="none" strike="noStrike" kern="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bwMode="auto">
          <a:xfrm>
            <a:off x="580996" y="938194"/>
            <a:ext cx="8569325" cy="59370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800" b="0" i="0" u="none" strike="noStrike" kern="0" cap="none" spc="0" normalizeH="0" baseline="0" noProof="0" dirty="0" smtClean="0">
                <a:ln>
                  <a:noFill/>
                </a:ln>
                <a:solidFill>
                  <a:srgbClr val="000066"/>
                </a:solidFill>
                <a:effectLst/>
                <a:uLnTx/>
                <a:uFillTx/>
                <a:latin typeface="Arial" pitchFamily="34" charset="0"/>
                <a:ea typeface="+mj-ea"/>
                <a:cs typeface="Arial" pitchFamily="34" charset="0"/>
              </a:rPr>
              <a:t>Questions for supervisors and managers:</a:t>
            </a:r>
            <a:endParaRPr kumimoji="0" lang="en-AU" sz="2800" b="0" i="0" u="none" strike="noStrike" kern="0" cap="none" spc="0" normalizeH="0" baseline="0" noProof="0" dirty="0">
              <a:ln>
                <a:noFill/>
              </a:ln>
              <a:solidFill>
                <a:srgbClr val="000066"/>
              </a:solidFill>
              <a:effectLst/>
              <a:uLnTx/>
              <a:uFillTx/>
              <a:latin typeface="Arial" pitchFamily="34" charset="0"/>
              <a:ea typeface="+mj-ea"/>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23900" y="4624374"/>
            <a:ext cx="3059113" cy="215900"/>
          </a:xfrm>
        </p:spPr>
        <p:txBody>
          <a:bodyPr/>
          <a:lstStyle/>
          <a:p>
            <a:pPr>
              <a:defRPr/>
            </a:pPr>
            <a:endParaRPr lang="en-AU"/>
          </a:p>
        </p:txBody>
      </p:sp>
      <p:sp>
        <p:nvSpPr>
          <p:cNvPr id="5" name="Title 1"/>
          <p:cNvSpPr txBox="1">
            <a:spLocks/>
          </p:cNvSpPr>
          <p:nvPr/>
        </p:nvSpPr>
        <p:spPr bwMode="auto">
          <a:xfrm>
            <a:off x="428596" y="785794"/>
            <a:ext cx="8569325" cy="59370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2800" kern="0" noProof="0" dirty="0" smtClean="0">
                <a:solidFill>
                  <a:srgbClr val="000066"/>
                </a:solidFill>
                <a:latin typeface="Arial" pitchFamily="34" charset="0"/>
                <a:ea typeface="+mj-ea"/>
                <a:cs typeface="Arial" pitchFamily="34" charset="0"/>
              </a:rPr>
              <a:t>Questions </a:t>
            </a:r>
            <a:r>
              <a:rPr kumimoji="0" lang="en-AU" sz="2800" b="0" i="0" u="none" strike="noStrike" kern="0" cap="none" spc="0" normalizeH="0" baseline="0" noProof="0" dirty="0" smtClean="0">
                <a:ln>
                  <a:noFill/>
                </a:ln>
                <a:solidFill>
                  <a:srgbClr val="000066"/>
                </a:solidFill>
                <a:effectLst/>
                <a:uLnTx/>
                <a:uFillTx/>
                <a:latin typeface="Arial" pitchFamily="34" charset="0"/>
                <a:ea typeface="+mj-ea"/>
                <a:cs typeface="Arial" pitchFamily="34" charset="0"/>
              </a:rPr>
              <a:t>for the</a:t>
            </a:r>
            <a:r>
              <a:rPr kumimoji="0" lang="en-AU" sz="2800" b="0" i="0" u="none" strike="noStrike" kern="0" cap="none" spc="0" normalizeH="0" noProof="0" dirty="0" smtClean="0">
                <a:ln>
                  <a:noFill/>
                </a:ln>
                <a:solidFill>
                  <a:srgbClr val="000066"/>
                </a:solidFill>
                <a:effectLst/>
                <a:uLnTx/>
                <a:uFillTx/>
                <a:latin typeface="Arial" pitchFamily="34" charset="0"/>
                <a:ea typeface="+mj-ea"/>
                <a:cs typeface="Arial" pitchFamily="34" charset="0"/>
              </a:rPr>
              <a:t> work crew</a:t>
            </a:r>
            <a:endParaRPr kumimoji="0" lang="en-AU" sz="2800" b="0" i="0" u="none" strike="noStrike" kern="0" cap="none" spc="0" normalizeH="0" baseline="0" noProof="0" dirty="0">
              <a:ln>
                <a:noFill/>
              </a:ln>
              <a:solidFill>
                <a:srgbClr val="000066"/>
              </a:solidFill>
              <a:effectLst/>
              <a:uLnTx/>
              <a:uFillTx/>
              <a:latin typeface="Arial" pitchFamily="34" charset="0"/>
              <a:ea typeface="+mj-ea"/>
              <a:cs typeface="Arial" pitchFamily="34" charset="0"/>
            </a:endParaRPr>
          </a:p>
        </p:txBody>
      </p:sp>
      <p:sp>
        <p:nvSpPr>
          <p:cNvPr id="6" name="Content Placeholder 2"/>
          <p:cNvSpPr txBox="1">
            <a:spLocks/>
          </p:cNvSpPr>
          <p:nvPr/>
        </p:nvSpPr>
        <p:spPr bwMode="auto">
          <a:xfrm>
            <a:off x="476250" y="1714488"/>
            <a:ext cx="7667649" cy="2143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Why </a:t>
            </a:r>
            <a:r>
              <a:rPr lang="en-AU" sz="2000" kern="0" dirty="0" smtClean="0">
                <a:latin typeface="Arial" pitchFamily="34" charset="0"/>
                <a:cs typeface="Arial" pitchFamily="34" charset="0"/>
              </a:rPr>
              <a:t>would </a:t>
            </a: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experienced, trained people such</a:t>
            </a:r>
            <a:r>
              <a:rPr kumimoji="0" lang="en-AU" sz="2000" b="0" i="0" u="none" strike="noStrike" kern="0" cap="none" spc="0" normalizeH="0" noProof="0" dirty="0" smtClean="0">
                <a:ln>
                  <a:noFill/>
                </a:ln>
                <a:solidFill>
                  <a:schemeClr val="tx1"/>
                </a:solidFill>
                <a:effectLst/>
                <a:uLnTx/>
                <a:uFillTx/>
                <a:latin typeface="Arial" pitchFamily="34" charset="0"/>
                <a:cs typeface="Arial" pitchFamily="34" charset="0"/>
              </a:rPr>
              <a:t> as yourselves</a:t>
            </a:r>
            <a:r>
              <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rPr>
              <a:t>, be tempted not to comply with well established rules and procedures to undertake this job?</a:t>
            </a:r>
          </a:p>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lang="en-AU" sz="2000" kern="0" dirty="0" smtClean="0">
                <a:latin typeface="Arial" pitchFamily="34" charset="0"/>
                <a:cs typeface="Arial" pitchFamily="34" charset="0"/>
              </a:rPr>
              <a:t>What does, or would get, in the way of you following the safety rules? </a:t>
            </a:r>
            <a:endParaRPr kumimoji="0" lang="en-AU"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lang="en-AU" sz="2000" kern="0" dirty="0" smtClean="0">
                <a:latin typeface="Arial" pitchFamily="34" charset="0"/>
                <a:cs typeface="Arial" pitchFamily="34" charset="0"/>
              </a:rPr>
              <a:t>How will we overcome these temptations?</a:t>
            </a:r>
          </a:p>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lang="en-AU" sz="2000" kern="0" noProof="0" dirty="0" smtClean="0">
                <a:latin typeface="Arial" pitchFamily="34" charset="0"/>
                <a:cs typeface="Arial" pitchFamily="34" charset="0"/>
              </a:rPr>
              <a:t>What gets in the way of </a:t>
            </a:r>
            <a:r>
              <a:rPr lang="en-AU" sz="2000" kern="0" dirty="0" smtClean="0">
                <a:latin typeface="Arial" pitchFamily="34" charset="0"/>
                <a:cs typeface="Arial" pitchFamily="34" charset="0"/>
              </a:rPr>
              <a:t>us </a:t>
            </a:r>
            <a:r>
              <a:rPr lang="en-AU" sz="2000" kern="0" noProof="0" dirty="0" smtClean="0">
                <a:latin typeface="Arial" pitchFamily="34" charset="0"/>
                <a:cs typeface="Arial" pitchFamily="34" charset="0"/>
              </a:rPr>
              <a:t>intervening when </a:t>
            </a:r>
            <a:r>
              <a:rPr lang="en-AU" sz="2000" kern="0" dirty="0" smtClean="0">
                <a:latin typeface="Arial" pitchFamily="34" charset="0"/>
                <a:cs typeface="Arial" pitchFamily="34" charset="0"/>
              </a:rPr>
              <a:t>we </a:t>
            </a:r>
            <a:r>
              <a:rPr lang="en-AU" sz="2000" kern="0" noProof="0" dirty="0" smtClean="0">
                <a:latin typeface="Arial" pitchFamily="34" charset="0"/>
                <a:cs typeface="Arial" pitchFamily="34" charset="0"/>
              </a:rPr>
              <a:t>see someone acting as they should not?</a:t>
            </a:r>
          </a:p>
          <a:p>
            <a:pPr marL="342900" marR="0" lvl="0" indent="-342900" algn="l" defTabSz="914400" rtl="0" eaLnBrk="0" fontAlgn="base" latinLnBrk="0" hangingPunct="0">
              <a:lnSpc>
                <a:spcPct val="100000"/>
              </a:lnSpc>
              <a:spcBef>
                <a:spcPct val="20000"/>
              </a:spcBef>
              <a:spcAft>
                <a:spcPts val="600"/>
              </a:spcAft>
              <a:buClr>
                <a:srgbClr val="000066"/>
              </a:buClr>
              <a:buSzTx/>
              <a:buFontTx/>
              <a:buChar char="•"/>
              <a:tabLst/>
              <a:defRPr/>
            </a:pPr>
            <a:r>
              <a:rPr kumimoji="0" lang="en-AU" sz="2000" b="0" i="0" u="none" strike="noStrike" kern="0" cap="none" spc="0" normalizeH="0" baseline="0" dirty="0" smtClean="0">
                <a:ln>
                  <a:noFill/>
                </a:ln>
                <a:solidFill>
                  <a:schemeClr val="tx1"/>
                </a:solidFill>
                <a:effectLst/>
                <a:uLnTx/>
                <a:uFillTx/>
                <a:latin typeface="Arial" pitchFamily="34" charset="0"/>
                <a:cs typeface="Arial" pitchFamily="34" charset="0"/>
              </a:rPr>
              <a:t>What</a:t>
            </a:r>
            <a:r>
              <a:rPr kumimoji="0" lang="en-AU" sz="2000" b="0" i="0" u="none" strike="noStrike" kern="0" cap="none" spc="0" normalizeH="0" dirty="0" smtClean="0">
                <a:ln>
                  <a:noFill/>
                </a:ln>
                <a:solidFill>
                  <a:schemeClr val="tx1"/>
                </a:solidFill>
                <a:effectLst/>
                <a:uLnTx/>
                <a:uFillTx/>
                <a:latin typeface="Arial" pitchFamily="34" charset="0"/>
                <a:cs typeface="Arial" pitchFamily="34" charset="0"/>
              </a:rPr>
              <a:t> do we need to do as a crew to </a:t>
            </a:r>
            <a:r>
              <a:rPr lang="en-AU" sz="2000" kern="0" dirty="0" smtClean="0">
                <a:latin typeface="Arial" pitchFamily="34" charset="0"/>
                <a:cs typeface="Arial" pitchFamily="34" charset="0"/>
              </a:rPr>
              <a:t>encourage our </a:t>
            </a:r>
            <a:r>
              <a:rPr kumimoji="0" lang="en-AU" sz="2000" b="0" i="0" u="none" strike="noStrike" kern="0" cap="none" spc="0" normalizeH="0" dirty="0" smtClean="0">
                <a:ln>
                  <a:noFill/>
                </a:ln>
                <a:solidFill>
                  <a:schemeClr val="tx1"/>
                </a:solidFill>
                <a:effectLst/>
                <a:uLnTx/>
                <a:uFillTx/>
                <a:latin typeface="Arial" pitchFamily="34" charset="0"/>
                <a:cs typeface="Arial" pitchFamily="34" charset="0"/>
              </a:rPr>
              <a:t>mates to intervene when they see an unsafe act?</a:t>
            </a:r>
            <a:endParaRPr kumimoji="0" lang="en-AU" sz="22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8569325" cy="665147"/>
          </a:xfrm>
        </p:spPr>
        <p:txBody>
          <a:bodyPr/>
          <a:lstStyle/>
          <a:p>
            <a:r>
              <a:rPr lang="en-AU" dirty="0" smtClean="0">
                <a:latin typeface="Arial" pitchFamily="34" charset="0"/>
                <a:cs typeface="Arial" pitchFamily="34" charset="0"/>
              </a:rPr>
              <a:t>Learning for all work crews</a:t>
            </a:r>
            <a:endParaRPr lang="en-AU" dirty="0">
              <a:latin typeface="Arial" pitchFamily="34" charset="0"/>
              <a:cs typeface="Arial" pitchFamily="34" charset="0"/>
            </a:endParaRPr>
          </a:p>
        </p:txBody>
      </p:sp>
      <p:sp>
        <p:nvSpPr>
          <p:cNvPr id="3" name="Content Placeholder 2"/>
          <p:cNvSpPr>
            <a:spLocks noGrp="1"/>
          </p:cNvSpPr>
          <p:nvPr>
            <p:ph idx="1"/>
          </p:nvPr>
        </p:nvSpPr>
        <p:spPr>
          <a:xfrm>
            <a:off x="323850" y="1500174"/>
            <a:ext cx="8391553" cy="4332288"/>
          </a:xfrm>
        </p:spPr>
        <p:txBody>
          <a:bodyPr/>
          <a:lstStyle/>
          <a:p>
            <a:r>
              <a:rPr lang="en-AU" sz="1800" b="1" dirty="0" smtClean="0">
                <a:solidFill>
                  <a:schemeClr val="accent6">
                    <a:lumMod val="75000"/>
                  </a:schemeClr>
                </a:solidFill>
                <a:latin typeface="Arial" pitchFamily="34" charset="0"/>
                <a:cs typeface="Arial" pitchFamily="34" charset="0"/>
              </a:rPr>
              <a:t>We must comply with the rules and procedures</a:t>
            </a:r>
            <a:r>
              <a:rPr lang="en-AU" sz="1800" dirty="0" smtClean="0">
                <a:solidFill>
                  <a:schemeClr val="accent6">
                    <a:lumMod val="75000"/>
                  </a:schemeClr>
                </a:solidFill>
                <a:latin typeface="Arial" pitchFamily="34" charset="0"/>
                <a:cs typeface="Arial" pitchFamily="34" charset="0"/>
              </a:rPr>
              <a:t> </a:t>
            </a:r>
            <a:r>
              <a:rPr lang="en-AU" sz="1800" dirty="0" smtClean="0">
                <a:latin typeface="Arial" pitchFamily="34" charset="0"/>
                <a:cs typeface="Arial" pitchFamily="34" charset="0"/>
              </a:rPr>
              <a:t>within the health &amp; safety management system at all times:</a:t>
            </a:r>
          </a:p>
          <a:p>
            <a:pPr lvl="1"/>
            <a:r>
              <a:rPr lang="en-AU" sz="1800" dirty="0" smtClean="0">
                <a:latin typeface="Arial" pitchFamily="34" charset="0"/>
                <a:cs typeface="Arial" pitchFamily="34" charset="0"/>
              </a:rPr>
              <a:t>pre-start meetings and risk assessments are essential, and must be carried out before any work can begin. </a:t>
            </a:r>
          </a:p>
          <a:p>
            <a:pPr lvl="1"/>
            <a:r>
              <a:rPr lang="en-AU" sz="1800" dirty="0" smtClean="0">
                <a:latin typeface="Arial" pitchFamily="34" charset="0"/>
                <a:cs typeface="Arial" pitchFamily="34" charset="0"/>
              </a:rPr>
              <a:t>proper equipment must be used at all times</a:t>
            </a:r>
          </a:p>
          <a:p>
            <a:pPr lvl="1"/>
            <a:endParaRPr lang="en-AU" sz="1800" dirty="0" smtClean="0">
              <a:latin typeface="Arial" pitchFamily="34" charset="0"/>
              <a:cs typeface="Arial" pitchFamily="34" charset="0"/>
            </a:endParaRPr>
          </a:p>
          <a:p>
            <a:r>
              <a:rPr lang="en-AU" sz="1800" b="1" dirty="0" smtClean="0">
                <a:solidFill>
                  <a:schemeClr val="accent6">
                    <a:lumMod val="75000"/>
                  </a:schemeClr>
                </a:solidFill>
                <a:latin typeface="Arial" pitchFamily="34" charset="0"/>
                <a:cs typeface="Arial" pitchFamily="34" charset="0"/>
              </a:rPr>
              <a:t>We must speak up and intervene </a:t>
            </a:r>
            <a:r>
              <a:rPr lang="en-AU" sz="1800" dirty="0" smtClean="0">
                <a:latin typeface="Arial" pitchFamily="34" charset="0"/>
                <a:cs typeface="Arial" pitchFamily="34" charset="0"/>
              </a:rPr>
              <a:t>when you see someone not following the rules. This needs to include when:</a:t>
            </a:r>
          </a:p>
          <a:p>
            <a:pPr lvl="1"/>
            <a:r>
              <a:rPr lang="en-AU" sz="1800" dirty="0" smtClean="0">
                <a:latin typeface="Arial" pitchFamily="34" charset="0"/>
                <a:cs typeface="Arial" pitchFamily="34" charset="0"/>
              </a:rPr>
              <a:t>you are unsure whether the act is ‘right’ or ‘wrong’ – but does not feel right</a:t>
            </a:r>
          </a:p>
          <a:p>
            <a:pPr lvl="1"/>
            <a:r>
              <a:rPr lang="en-AU" sz="1800" dirty="0" smtClean="0">
                <a:latin typeface="Arial" pitchFamily="34" charset="0"/>
                <a:cs typeface="Arial" pitchFamily="34" charset="0"/>
              </a:rPr>
              <a:t>the person is a Manager, Supervisor, or more experienced than you</a:t>
            </a:r>
          </a:p>
          <a:p>
            <a:pPr lvl="1"/>
            <a:r>
              <a:rPr lang="en-AU" sz="1800" dirty="0" smtClean="0">
                <a:latin typeface="Arial" pitchFamily="34" charset="0"/>
                <a:cs typeface="Arial" pitchFamily="34" charset="0"/>
              </a:rPr>
              <a:t>You don’t have to have a specific title or answer – being unsure is enough for you to speak up. Walking by is not an option. </a:t>
            </a:r>
          </a:p>
          <a:p>
            <a:pPr>
              <a:buNone/>
            </a:pPr>
            <a:endParaRPr lang="en-AU" sz="1800" dirty="0" smtClean="0">
              <a:latin typeface="Arial" pitchFamily="34" charset="0"/>
              <a:cs typeface="Arial" pitchFamily="34" charset="0"/>
            </a:endParaRPr>
          </a:p>
          <a:p>
            <a:endParaRPr lang="en-AU" sz="1800" dirty="0" smtClean="0">
              <a:latin typeface="Arial" pitchFamily="34" charset="0"/>
              <a:cs typeface="Arial" pitchFamily="34" charset="0"/>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8569325" cy="665147"/>
          </a:xfrm>
        </p:spPr>
        <p:txBody>
          <a:bodyPr/>
          <a:lstStyle/>
          <a:p>
            <a:r>
              <a:rPr lang="en-AU" dirty="0" smtClean="0">
                <a:latin typeface="Arial" pitchFamily="34" charset="0"/>
                <a:cs typeface="Arial" pitchFamily="34" charset="0"/>
              </a:rPr>
              <a:t>Learning for all work crews</a:t>
            </a:r>
            <a:endParaRPr lang="en-AU" dirty="0">
              <a:latin typeface="Arial" pitchFamily="34" charset="0"/>
              <a:cs typeface="Arial" pitchFamily="34" charset="0"/>
            </a:endParaRPr>
          </a:p>
        </p:txBody>
      </p:sp>
      <p:sp>
        <p:nvSpPr>
          <p:cNvPr id="3" name="Content Placeholder 2"/>
          <p:cNvSpPr>
            <a:spLocks noGrp="1"/>
          </p:cNvSpPr>
          <p:nvPr>
            <p:ph idx="1"/>
          </p:nvPr>
        </p:nvSpPr>
        <p:spPr>
          <a:xfrm>
            <a:off x="323850" y="1285860"/>
            <a:ext cx="8391553" cy="4332288"/>
          </a:xfrm>
        </p:spPr>
        <p:txBody>
          <a:bodyPr/>
          <a:lstStyle/>
          <a:p>
            <a:endParaRPr lang="en-AU" sz="1800" b="1" dirty="0" smtClean="0">
              <a:solidFill>
                <a:schemeClr val="accent6">
                  <a:lumMod val="75000"/>
                </a:schemeClr>
              </a:solidFill>
              <a:latin typeface="Arial" pitchFamily="34" charset="0"/>
              <a:cs typeface="Arial" pitchFamily="34" charset="0"/>
            </a:endParaRPr>
          </a:p>
          <a:p>
            <a:r>
              <a:rPr lang="en-AU" sz="1800" b="1" dirty="0" smtClean="0">
                <a:solidFill>
                  <a:schemeClr val="accent6">
                    <a:lumMod val="75000"/>
                  </a:schemeClr>
                </a:solidFill>
                <a:latin typeface="Arial" pitchFamily="34" charset="0"/>
                <a:cs typeface="Arial" pitchFamily="34" charset="0"/>
              </a:rPr>
              <a:t>We must ask questions </a:t>
            </a:r>
            <a:r>
              <a:rPr lang="en-AU" sz="1800" dirty="0" smtClean="0">
                <a:latin typeface="Arial" pitchFamily="34" charset="0"/>
                <a:cs typeface="Arial" pitchFamily="34" charset="0"/>
              </a:rPr>
              <a:t>when you are unsure about the task, about how the crew will control hazards, and how we will comply with all rules and procedures</a:t>
            </a:r>
          </a:p>
          <a:p>
            <a:endParaRPr lang="en-AU" sz="1800" dirty="0" smtClean="0">
              <a:latin typeface="Arial" pitchFamily="34" charset="0"/>
              <a:cs typeface="Arial" pitchFamily="34" charset="0"/>
            </a:endParaRPr>
          </a:p>
          <a:p>
            <a:r>
              <a:rPr lang="en-AU" sz="1800" b="1" dirty="0" smtClean="0">
                <a:solidFill>
                  <a:schemeClr val="accent6">
                    <a:lumMod val="75000"/>
                  </a:schemeClr>
                </a:solidFill>
                <a:latin typeface="Arial" pitchFamily="34" charset="0"/>
                <a:cs typeface="Arial" pitchFamily="34" charset="0"/>
              </a:rPr>
              <a:t>We need to be mindful and aware </a:t>
            </a:r>
            <a:r>
              <a:rPr lang="en-AU" sz="1800" dirty="0" smtClean="0">
                <a:latin typeface="Arial" pitchFamily="34" charset="0"/>
                <a:cs typeface="Arial" pitchFamily="34" charset="0"/>
              </a:rPr>
              <a:t>at all times of potential hazards. We must never get complacent and think “...it can’t happen to me”</a:t>
            </a:r>
          </a:p>
          <a:p>
            <a:endParaRPr lang="en-AU" sz="1800" dirty="0" smtClean="0">
              <a:latin typeface="Arial" pitchFamily="34" charset="0"/>
              <a:cs typeface="Arial" pitchFamily="34" charset="0"/>
            </a:endParaRPr>
          </a:p>
          <a:p>
            <a:endParaRPr lang="en-AU" sz="1800" dirty="0" smtClean="0">
              <a:latin typeface="Arial" pitchFamily="34" charset="0"/>
              <a:cs typeface="Arial" pitchFamily="34" charset="0"/>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Questions or comments?</a:t>
            </a:r>
            <a:endParaRPr lang="en-AU" dirty="0">
              <a:latin typeface="Arial" pitchFamily="34" charset="0"/>
              <a:cs typeface="Arial" pitchFamily="34" charset="0"/>
            </a:endParaRPr>
          </a:p>
        </p:txBody>
      </p:sp>
      <p:pic>
        <p:nvPicPr>
          <p:cNvPr id="5" name="Picture 4" descr="Cheney seconds before his death.png"/>
          <p:cNvPicPr>
            <a:picLocks noChangeAspect="1"/>
          </p:cNvPicPr>
          <p:nvPr/>
        </p:nvPicPr>
        <p:blipFill>
          <a:blip r:embed="rId2"/>
          <a:stretch>
            <a:fillRect/>
          </a:stretch>
        </p:blipFill>
        <p:spPr>
          <a:xfrm>
            <a:off x="239496" y="1357298"/>
            <a:ext cx="7332900" cy="5270523"/>
          </a:xfrm>
          <a:prstGeom prst="rect">
            <a:avLst/>
          </a:prstGeom>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The job</a:t>
            </a:r>
            <a:endParaRPr lang="en-AU" dirty="0">
              <a:latin typeface="Arial" pitchFamily="34" charset="0"/>
              <a:cs typeface="Arial" pitchFamily="34" charset="0"/>
            </a:endParaRPr>
          </a:p>
        </p:txBody>
      </p:sp>
      <p:sp>
        <p:nvSpPr>
          <p:cNvPr id="7" name="Content Placeholder 6"/>
          <p:cNvSpPr>
            <a:spLocks noGrp="1"/>
          </p:cNvSpPr>
          <p:nvPr>
            <p:ph idx="1"/>
          </p:nvPr>
        </p:nvSpPr>
        <p:spPr>
          <a:xfrm>
            <a:off x="323851" y="1357298"/>
            <a:ext cx="4533901" cy="4332288"/>
          </a:xfrm>
        </p:spPr>
        <p:txBody>
          <a:bodyPr/>
          <a:lstStyle/>
          <a:p>
            <a:r>
              <a:rPr lang="en-AU" sz="1800" dirty="0" smtClean="0">
                <a:latin typeface="Arial" pitchFamily="34" charset="0"/>
                <a:cs typeface="Arial" pitchFamily="34" charset="0"/>
              </a:rPr>
              <a:t>The transmission line and conductors were under construction and not energised at the time</a:t>
            </a:r>
          </a:p>
          <a:p>
            <a:endParaRPr lang="en-AU" sz="800" dirty="0" smtClean="0">
              <a:latin typeface="Arial" pitchFamily="34" charset="0"/>
              <a:cs typeface="Arial" pitchFamily="34" charset="0"/>
            </a:endParaRPr>
          </a:p>
          <a:p>
            <a:r>
              <a:rPr lang="en-AU" sz="1800" dirty="0" smtClean="0">
                <a:latin typeface="Arial" pitchFamily="34" charset="0"/>
                <a:cs typeface="Arial" pitchFamily="34" charset="0"/>
              </a:rPr>
              <a:t>The work involved the installation of spacers between conductors on the transmission line.</a:t>
            </a:r>
          </a:p>
          <a:p>
            <a:endParaRPr lang="en-AU" sz="1000" dirty="0" smtClean="0">
              <a:latin typeface="Arial" pitchFamily="34" charset="0"/>
              <a:cs typeface="Arial" pitchFamily="34" charset="0"/>
            </a:endParaRPr>
          </a:p>
          <a:p>
            <a:r>
              <a:rPr lang="en-AU" sz="1800" dirty="0" smtClean="0">
                <a:latin typeface="Arial" pitchFamily="34" charset="0"/>
                <a:cs typeface="Arial" pitchFamily="34" charset="0"/>
              </a:rPr>
              <a:t>This work is necessary to complete the construction of high voltage power lines</a:t>
            </a:r>
          </a:p>
          <a:p>
            <a:endParaRPr lang="en-AU" sz="1000" dirty="0" smtClean="0">
              <a:latin typeface="Arial" pitchFamily="34" charset="0"/>
              <a:cs typeface="Arial" pitchFamily="34" charset="0"/>
            </a:endParaRPr>
          </a:p>
          <a:p>
            <a:r>
              <a:rPr lang="en-AU" sz="1800" dirty="0" smtClean="0">
                <a:latin typeface="Arial" pitchFamily="34" charset="0"/>
                <a:cs typeface="Arial" pitchFamily="34" charset="0"/>
              </a:rPr>
              <a:t>Access to do this work was planned via a mobile work trolley suspended from the conductors to allow the safe installation of the spacers</a:t>
            </a:r>
          </a:p>
          <a:p>
            <a:r>
              <a:rPr lang="en-AU" sz="1800" dirty="0" smtClean="0">
                <a:latin typeface="Arial" pitchFamily="34" charset="0"/>
                <a:cs typeface="Arial" pitchFamily="34" charset="0"/>
              </a:rPr>
              <a:t>The mobile work trolley is typically installed by raising it and the workers via an elevated work platform (EWP)</a:t>
            </a:r>
            <a:endParaRPr lang="en-AU" sz="1800" dirty="0">
              <a:latin typeface="Arial" pitchFamily="34" charset="0"/>
              <a:cs typeface="Arial" pitchFamily="34" charset="0"/>
            </a:endParaRPr>
          </a:p>
        </p:txBody>
      </p:sp>
      <p:sp>
        <p:nvSpPr>
          <p:cNvPr id="6" name="TextBox 5"/>
          <p:cNvSpPr txBox="1"/>
          <p:nvPr/>
        </p:nvSpPr>
        <p:spPr>
          <a:xfrm>
            <a:off x="5223993" y="5763300"/>
            <a:ext cx="3491411" cy="523220"/>
          </a:xfrm>
          <a:prstGeom prst="rect">
            <a:avLst/>
          </a:prstGeom>
          <a:noFill/>
        </p:spPr>
        <p:txBody>
          <a:bodyPr wrap="square" rtlCol="0">
            <a:spAutoFit/>
          </a:bodyPr>
          <a:lstStyle/>
          <a:p>
            <a:r>
              <a:rPr lang="en-AU" sz="1400" i="1" dirty="0" smtClean="0">
                <a:solidFill>
                  <a:schemeClr val="accent6">
                    <a:lumMod val="75000"/>
                  </a:schemeClr>
                </a:solidFill>
                <a:latin typeface="Arial" pitchFamily="34" charset="0"/>
                <a:cs typeface="Arial" pitchFamily="34" charset="0"/>
              </a:rPr>
              <a:t>Actual photograph of the work underway on December 5</a:t>
            </a:r>
            <a:r>
              <a:rPr lang="en-AU" sz="1400" i="1" baseline="30000" dirty="0" smtClean="0">
                <a:solidFill>
                  <a:schemeClr val="accent6">
                    <a:lumMod val="75000"/>
                  </a:schemeClr>
                </a:solidFill>
                <a:latin typeface="Arial" pitchFamily="34" charset="0"/>
                <a:cs typeface="Arial" pitchFamily="34" charset="0"/>
              </a:rPr>
              <a:t>th</a:t>
            </a:r>
            <a:r>
              <a:rPr lang="en-AU" sz="1400" i="1" dirty="0" smtClean="0">
                <a:solidFill>
                  <a:schemeClr val="accent6">
                    <a:lumMod val="75000"/>
                  </a:schemeClr>
                </a:solidFill>
                <a:latin typeface="Arial" pitchFamily="34" charset="0"/>
                <a:cs typeface="Arial" pitchFamily="34" charset="0"/>
              </a:rPr>
              <a:t> 2009</a:t>
            </a:r>
            <a:endParaRPr lang="en-AU" sz="1400" i="1" dirty="0">
              <a:solidFill>
                <a:schemeClr val="accent6">
                  <a:lumMod val="75000"/>
                </a:schemeClr>
              </a:solidFill>
              <a:latin typeface="Arial" pitchFamily="34" charset="0"/>
              <a:cs typeface="Arial" pitchFamily="34" charset="0"/>
            </a:endParaRPr>
          </a:p>
        </p:txBody>
      </p:sp>
      <p:pic>
        <p:nvPicPr>
          <p:cNvPr id="8" name="Picture 7" descr="Wide angle of work.png"/>
          <p:cNvPicPr>
            <a:picLocks noChangeAspect="1"/>
          </p:cNvPicPr>
          <p:nvPr/>
        </p:nvPicPr>
        <p:blipFill>
          <a:blip r:embed="rId3"/>
          <a:stretch>
            <a:fillRect/>
          </a:stretch>
        </p:blipFill>
        <p:spPr>
          <a:xfrm>
            <a:off x="5020074" y="928670"/>
            <a:ext cx="3981082" cy="5139917"/>
          </a:xfrm>
          <a:prstGeom prst="rect">
            <a:avLst/>
          </a:prstGeom>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bels on conductors.png"/>
          <p:cNvPicPr>
            <a:picLocks noChangeAspect="1"/>
          </p:cNvPicPr>
          <p:nvPr/>
        </p:nvPicPr>
        <p:blipFill>
          <a:blip r:embed="rId3"/>
          <a:stretch>
            <a:fillRect/>
          </a:stretch>
        </p:blipFill>
        <p:spPr>
          <a:xfrm>
            <a:off x="3813494" y="785794"/>
            <a:ext cx="4830472" cy="2807713"/>
          </a:xfrm>
          <a:prstGeom prst="rect">
            <a:avLst/>
          </a:prstGeom>
        </p:spPr>
      </p:pic>
      <p:pic>
        <p:nvPicPr>
          <p:cNvPr id="12" name="Picture 11" descr="Wide angle of work focused.png"/>
          <p:cNvPicPr>
            <a:picLocks noChangeAspect="1"/>
          </p:cNvPicPr>
          <p:nvPr/>
        </p:nvPicPr>
        <p:blipFill>
          <a:blip r:embed="rId4"/>
          <a:stretch>
            <a:fillRect/>
          </a:stretch>
        </p:blipFill>
        <p:spPr>
          <a:xfrm>
            <a:off x="5200010" y="3262970"/>
            <a:ext cx="3443956" cy="3090417"/>
          </a:xfrm>
          <a:prstGeom prst="rect">
            <a:avLst/>
          </a:prstGeom>
        </p:spPr>
      </p:pic>
      <p:sp>
        <p:nvSpPr>
          <p:cNvPr id="2"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The risks</a:t>
            </a:r>
            <a:endParaRPr lang="en-AU" dirty="0">
              <a:latin typeface="Arial" pitchFamily="34" charset="0"/>
              <a:cs typeface="Arial" pitchFamily="34" charset="0"/>
            </a:endParaRPr>
          </a:p>
        </p:txBody>
      </p:sp>
      <p:sp>
        <p:nvSpPr>
          <p:cNvPr id="7" name="Content Placeholder 6"/>
          <p:cNvSpPr>
            <a:spLocks noGrp="1"/>
          </p:cNvSpPr>
          <p:nvPr>
            <p:ph idx="1"/>
          </p:nvPr>
        </p:nvSpPr>
        <p:spPr>
          <a:xfrm>
            <a:off x="323851" y="1354115"/>
            <a:ext cx="3533769" cy="4999272"/>
          </a:xfrm>
        </p:spPr>
        <p:txBody>
          <a:bodyPr/>
          <a:lstStyle/>
          <a:p>
            <a:r>
              <a:rPr lang="en-AU" sz="1700" dirty="0" smtClean="0">
                <a:latin typeface="Arial" pitchFamily="34" charset="0"/>
                <a:cs typeface="Arial" pitchFamily="34" charset="0"/>
              </a:rPr>
              <a:t>When a conductor (transmission line) is energised a magnetic field is generated around it. This magnetic field can induce a voltage in an adjacent non-energised conductor by:</a:t>
            </a:r>
          </a:p>
          <a:p>
            <a:pPr lvl="1">
              <a:buFont typeface="+mj-lt"/>
              <a:buAutoNum type="alphaLcPeriod"/>
            </a:pPr>
            <a:r>
              <a:rPr lang="en-AU" sz="1700" dirty="0" smtClean="0">
                <a:latin typeface="Arial" pitchFamily="34" charset="0"/>
                <a:cs typeface="Arial" pitchFamily="34" charset="0"/>
              </a:rPr>
              <a:t>Current levels in adjacent energised conductors in service</a:t>
            </a:r>
          </a:p>
          <a:p>
            <a:pPr lvl="1">
              <a:buFont typeface="+mj-lt"/>
              <a:buAutoNum type="alphaLcPeriod"/>
            </a:pPr>
            <a:r>
              <a:rPr lang="en-AU" sz="1700" dirty="0" smtClean="0">
                <a:latin typeface="Arial" pitchFamily="34" charset="0"/>
                <a:cs typeface="Arial" pitchFamily="34" charset="0"/>
              </a:rPr>
              <a:t>Close proximity to adjacent energised conductors</a:t>
            </a:r>
          </a:p>
          <a:p>
            <a:r>
              <a:rPr lang="en-AU" sz="1700" dirty="0" smtClean="0">
                <a:latin typeface="Arial" pitchFamily="34" charset="0"/>
                <a:cs typeface="Arial" pitchFamily="34" charset="0"/>
              </a:rPr>
              <a:t>In this case the closest energised line was a 275 kV line approx 15m away</a:t>
            </a:r>
          </a:p>
          <a:p>
            <a:r>
              <a:rPr lang="en-AU" sz="1700" dirty="0" smtClean="0">
                <a:latin typeface="Arial" pitchFamily="34" charset="0"/>
                <a:cs typeface="Arial" pitchFamily="34" charset="0"/>
              </a:rPr>
              <a:t>Working at height is a major risk involved in this activity</a:t>
            </a:r>
          </a:p>
          <a:p>
            <a:endParaRPr lang="en-AU" sz="1700" dirty="0" smtClean="0">
              <a:latin typeface="Arial" pitchFamily="34" charset="0"/>
              <a:cs typeface="Arial" pitchFamily="34" charset="0"/>
            </a:endParaRPr>
          </a:p>
          <a:p>
            <a:endParaRPr lang="en-AU" sz="1700" dirty="0" smtClean="0">
              <a:latin typeface="Arial" pitchFamily="34" charset="0"/>
              <a:cs typeface="Arial" pitchFamily="34" charset="0"/>
            </a:endParaRPr>
          </a:p>
        </p:txBody>
      </p:sp>
      <p:sp>
        <p:nvSpPr>
          <p:cNvPr id="6" name="Oval 5"/>
          <p:cNvSpPr/>
          <p:nvPr/>
        </p:nvSpPr>
        <p:spPr bwMode="auto">
          <a:xfrm>
            <a:off x="6786578" y="4572008"/>
            <a:ext cx="571504" cy="500066"/>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4000496" y="6091777"/>
            <a:ext cx="4214842" cy="307777"/>
          </a:xfrm>
          <a:prstGeom prst="rect">
            <a:avLst/>
          </a:prstGeom>
          <a:noFill/>
        </p:spPr>
        <p:txBody>
          <a:bodyPr wrap="square" rtlCol="0">
            <a:spAutoFit/>
          </a:bodyPr>
          <a:lstStyle/>
          <a:p>
            <a:r>
              <a:rPr lang="en-AU" sz="1400" i="1" dirty="0" smtClean="0">
                <a:solidFill>
                  <a:schemeClr val="accent6">
                    <a:lumMod val="75000"/>
                  </a:schemeClr>
                </a:solidFill>
                <a:latin typeface="Arial" pitchFamily="34" charset="0"/>
                <a:cs typeface="Arial" pitchFamily="34" charset="0"/>
              </a:rPr>
              <a:t>Photo of tower, conductors, insulators and spacers</a:t>
            </a:r>
            <a:endParaRPr lang="en-AU" sz="1400" i="1" dirty="0">
              <a:solidFill>
                <a:schemeClr val="accent6">
                  <a:lumMod val="75000"/>
                </a:schemeClr>
              </a:solidFill>
              <a:latin typeface="Arial" pitchFamily="34" charset="0"/>
              <a:cs typeface="Arial" pitchFamily="34" charset="0"/>
            </a:endParaRPr>
          </a:p>
        </p:txBody>
      </p:sp>
      <p:cxnSp>
        <p:nvCxnSpPr>
          <p:cNvPr id="11" name="Straight Arrow Connector 10"/>
          <p:cNvCxnSpPr>
            <a:stCxn id="6" idx="0"/>
          </p:cNvCxnSpPr>
          <p:nvPr/>
        </p:nvCxnSpPr>
        <p:spPr bwMode="auto">
          <a:xfrm rot="16200000" flipV="1">
            <a:off x="5965041" y="3464719"/>
            <a:ext cx="1928826" cy="285752"/>
          </a:xfrm>
          <a:prstGeom prst="straightConnector1">
            <a:avLst/>
          </a:prstGeom>
          <a:solidFill>
            <a:schemeClr val="accent1"/>
          </a:solidFill>
          <a:ln w="28575" cap="flat" cmpd="sng" algn="ctr">
            <a:solidFill>
              <a:schemeClr val="bg1"/>
            </a:solidFill>
            <a:prstDash val="solid"/>
            <a:round/>
            <a:headEnd type="none" w="med" len="med"/>
            <a:tailEnd type="arrow"/>
          </a:ln>
          <a:effectLst/>
        </p:spPr>
      </p:cxn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Risk management</a:t>
            </a:r>
            <a:endParaRPr lang="en-AU" dirty="0">
              <a:latin typeface="Arial" pitchFamily="34" charset="0"/>
              <a:cs typeface="Arial" pitchFamily="34" charset="0"/>
            </a:endParaRPr>
          </a:p>
        </p:txBody>
      </p:sp>
      <p:sp>
        <p:nvSpPr>
          <p:cNvPr id="7" name="Content Placeholder 6"/>
          <p:cNvSpPr>
            <a:spLocks noGrp="1"/>
          </p:cNvSpPr>
          <p:nvPr>
            <p:ph idx="1"/>
          </p:nvPr>
        </p:nvSpPr>
        <p:spPr>
          <a:xfrm>
            <a:off x="323850" y="1428736"/>
            <a:ext cx="4176712" cy="4332288"/>
          </a:xfrm>
        </p:spPr>
        <p:txBody>
          <a:bodyPr/>
          <a:lstStyle/>
          <a:p>
            <a:r>
              <a:rPr lang="en-AU" sz="1700" dirty="0" smtClean="0">
                <a:latin typeface="Arial" pitchFamily="34" charset="0"/>
                <a:cs typeface="Arial" pitchFamily="34" charset="0"/>
              </a:rPr>
              <a:t>The major risks involved in this work are well known and respected by all involved</a:t>
            </a:r>
          </a:p>
          <a:p>
            <a:r>
              <a:rPr lang="en-AU" sz="1700" dirty="0" smtClean="0">
                <a:latin typeface="Arial" pitchFamily="34" charset="0"/>
                <a:cs typeface="Arial" pitchFamily="34" charset="0"/>
              </a:rPr>
              <a:t>Working at height risks are mitigated by suspending an elevated work trolley between the conductors </a:t>
            </a:r>
          </a:p>
          <a:p>
            <a:r>
              <a:rPr lang="en-AU" sz="1700" dirty="0" smtClean="0">
                <a:latin typeface="Arial" pitchFamily="34" charset="0"/>
                <a:cs typeface="Arial" pitchFamily="34" charset="0"/>
              </a:rPr>
              <a:t>The risks of receiving an electric shock from induced voltage is mitigated by </a:t>
            </a:r>
          </a:p>
          <a:p>
            <a:pPr lvl="1">
              <a:buFont typeface="+mj-lt"/>
              <a:buAutoNum type="arabicPeriod"/>
            </a:pPr>
            <a:r>
              <a:rPr lang="en-AU" sz="1700" dirty="0" smtClean="0">
                <a:latin typeface="Arial" pitchFamily="34" charset="0"/>
                <a:cs typeface="Arial" pitchFamily="34" charset="0"/>
              </a:rPr>
              <a:t>earthing the conductors via both towers on each end of the conductors and </a:t>
            </a:r>
          </a:p>
          <a:p>
            <a:pPr lvl="1">
              <a:buFont typeface="+mj-lt"/>
              <a:buAutoNum type="arabicPeriod"/>
            </a:pPr>
            <a:r>
              <a:rPr lang="en-AU" sz="1700" dirty="0" smtClean="0">
                <a:latin typeface="Arial" pitchFamily="34" charset="0"/>
                <a:cs typeface="Arial" pitchFamily="34" charset="0"/>
              </a:rPr>
              <a:t>by de-energising adjacent conductors</a:t>
            </a:r>
          </a:p>
          <a:p>
            <a:r>
              <a:rPr lang="en-AU" sz="1700" dirty="0" smtClean="0">
                <a:latin typeface="Arial" pitchFamily="34" charset="0"/>
                <a:cs typeface="Arial" pitchFamily="34" charset="0"/>
              </a:rPr>
              <a:t>A strict procedure exists to ensure that workers are protected from such risks</a:t>
            </a:r>
          </a:p>
        </p:txBody>
      </p:sp>
      <p:sp>
        <p:nvSpPr>
          <p:cNvPr id="6" name="TextBox 5"/>
          <p:cNvSpPr txBox="1"/>
          <p:nvPr/>
        </p:nvSpPr>
        <p:spPr>
          <a:xfrm>
            <a:off x="4729840" y="3714752"/>
            <a:ext cx="1128044" cy="1815882"/>
          </a:xfrm>
          <a:prstGeom prst="rect">
            <a:avLst/>
          </a:prstGeom>
          <a:noFill/>
        </p:spPr>
        <p:txBody>
          <a:bodyPr wrap="square" rtlCol="0">
            <a:spAutoFit/>
          </a:bodyPr>
          <a:lstStyle/>
          <a:p>
            <a:r>
              <a:rPr lang="en-AU" sz="1400" i="1" dirty="0" smtClean="0">
                <a:solidFill>
                  <a:schemeClr val="accent6">
                    <a:lumMod val="75000"/>
                  </a:schemeClr>
                </a:solidFill>
                <a:latin typeface="Arial" pitchFamily="34" charset="0"/>
                <a:cs typeface="Arial" pitchFamily="34" charset="0"/>
              </a:rPr>
              <a:t>Photo of typical elevated work trolley and being hoisted into position via EWP</a:t>
            </a:r>
            <a:endParaRPr lang="en-AU" sz="1400" i="1" dirty="0">
              <a:solidFill>
                <a:schemeClr val="accent6">
                  <a:lumMod val="75000"/>
                </a:schemeClr>
              </a:solidFill>
              <a:latin typeface="Arial" pitchFamily="34" charset="0"/>
              <a:cs typeface="Arial" pitchFamily="34" charset="0"/>
            </a:endParaRPr>
          </a:p>
        </p:txBody>
      </p:sp>
      <p:pic>
        <p:nvPicPr>
          <p:cNvPr id="9" name="Picture 8" descr="Trolley.png"/>
          <p:cNvPicPr>
            <a:picLocks noChangeAspect="1"/>
          </p:cNvPicPr>
          <p:nvPr/>
        </p:nvPicPr>
        <p:blipFill>
          <a:blip r:embed="rId3"/>
          <a:stretch>
            <a:fillRect/>
          </a:stretch>
        </p:blipFill>
        <p:spPr>
          <a:xfrm>
            <a:off x="5242222" y="739646"/>
            <a:ext cx="3901778" cy="2975106"/>
          </a:xfrm>
          <a:prstGeom prst="rect">
            <a:avLst/>
          </a:prstGeom>
        </p:spPr>
      </p:pic>
      <p:pic>
        <p:nvPicPr>
          <p:cNvPr id="10" name="Picture 9" descr="Wide angle of work focused.png"/>
          <p:cNvPicPr>
            <a:picLocks noChangeAspect="1"/>
          </p:cNvPicPr>
          <p:nvPr/>
        </p:nvPicPr>
        <p:blipFill>
          <a:blip r:embed="rId4"/>
          <a:stretch>
            <a:fillRect/>
          </a:stretch>
        </p:blipFill>
        <p:spPr>
          <a:xfrm>
            <a:off x="5700044" y="3339094"/>
            <a:ext cx="3443956" cy="3090417"/>
          </a:xfrm>
          <a:prstGeom prst="rect">
            <a:avLst/>
          </a:prstGeom>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What should have happened</a:t>
            </a:r>
            <a:endParaRPr lang="en-AU" dirty="0">
              <a:latin typeface="Arial" pitchFamily="34" charset="0"/>
              <a:cs typeface="Arial" pitchFamily="34" charset="0"/>
            </a:endParaRPr>
          </a:p>
        </p:txBody>
      </p:sp>
      <p:sp>
        <p:nvSpPr>
          <p:cNvPr id="7" name="Content Placeholder 6"/>
          <p:cNvSpPr>
            <a:spLocks noGrp="1"/>
          </p:cNvSpPr>
          <p:nvPr>
            <p:ph idx="1"/>
          </p:nvPr>
        </p:nvSpPr>
        <p:spPr>
          <a:xfrm>
            <a:off x="323851" y="1428736"/>
            <a:ext cx="4533901" cy="4332288"/>
          </a:xfrm>
        </p:spPr>
        <p:txBody>
          <a:bodyPr/>
          <a:lstStyle/>
          <a:p>
            <a:r>
              <a:rPr lang="en-AU" sz="1700" dirty="0" smtClean="0">
                <a:latin typeface="Arial" pitchFamily="34" charset="0"/>
                <a:cs typeface="Arial" pitchFamily="34" charset="0"/>
              </a:rPr>
              <a:t>An Activity Method Statement (AMS) completed</a:t>
            </a:r>
          </a:p>
          <a:p>
            <a:r>
              <a:rPr lang="en-AU" sz="1700" dirty="0" smtClean="0">
                <a:latin typeface="Arial" pitchFamily="34" charset="0"/>
                <a:cs typeface="Arial" pitchFamily="34" charset="0"/>
              </a:rPr>
              <a:t>A permit to work issued </a:t>
            </a:r>
          </a:p>
          <a:p>
            <a:r>
              <a:rPr lang="en-AU" sz="1700" dirty="0" smtClean="0">
                <a:latin typeface="Arial" pitchFamily="34" charset="0"/>
                <a:cs typeface="Arial" pitchFamily="34" charset="0"/>
              </a:rPr>
              <a:t>A prestart meeting held with the work crew</a:t>
            </a:r>
          </a:p>
          <a:p>
            <a:pPr marL="342900" lvl="1" indent="-342900">
              <a:buFontTx/>
              <a:buChar char="•"/>
            </a:pPr>
            <a:r>
              <a:rPr lang="en-AU" sz="1700" dirty="0" smtClean="0">
                <a:latin typeface="Arial" pitchFamily="34" charset="0"/>
                <a:ea typeface="+mn-ea"/>
                <a:cs typeface="Arial" pitchFamily="34" charset="0"/>
              </a:rPr>
              <a:t>The following requirements of the AMS complied with:</a:t>
            </a:r>
          </a:p>
          <a:p>
            <a:pPr lvl="1">
              <a:buFont typeface="+mj-lt"/>
              <a:buAutoNum type="arabicPeriod"/>
            </a:pPr>
            <a:r>
              <a:rPr lang="en-AU" sz="1500" dirty="0" smtClean="0">
                <a:latin typeface="Arial" pitchFamily="34" charset="0"/>
                <a:cs typeface="Arial" pitchFamily="34" charset="0"/>
              </a:rPr>
              <a:t>A Task Risk Assessment (TRA) completed before the activity to review any specific risks on the day and to manage change</a:t>
            </a:r>
          </a:p>
          <a:p>
            <a:pPr lvl="1">
              <a:buFont typeface="+mj-lt"/>
              <a:buAutoNum type="arabicPeriod"/>
            </a:pPr>
            <a:r>
              <a:rPr lang="en-AU" sz="1500" dirty="0" smtClean="0">
                <a:latin typeface="Arial" pitchFamily="34" charset="0"/>
                <a:cs typeface="Arial" pitchFamily="34" charset="0"/>
              </a:rPr>
              <a:t>Strict compliance with the working at height procedures </a:t>
            </a:r>
          </a:p>
          <a:p>
            <a:pPr lvl="1">
              <a:buFont typeface="+mj-lt"/>
              <a:buAutoNum type="arabicPeriod"/>
            </a:pPr>
            <a:r>
              <a:rPr lang="en-AU" sz="1500" dirty="0" smtClean="0">
                <a:latin typeface="Arial" pitchFamily="34" charset="0"/>
                <a:cs typeface="Arial" pitchFamily="34" charset="0"/>
              </a:rPr>
              <a:t>Strict compliance with procedures requiring earthing to the towers via earthing cables</a:t>
            </a:r>
          </a:p>
          <a:p>
            <a:pPr lvl="1">
              <a:buFont typeface="+mj-lt"/>
              <a:buAutoNum type="arabicPeriod"/>
            </a:pPr>
            <a:r>
              <a:rPr lang="en-AU" sz="1500" dirty="0" smtClean="0">
                <a:latin typeface="Arial" pitchFamily="34" charset="0"/>
                <a:cs typeface="Arial" pitchFamily="34" charset="0"/>
              </a:rPr>
              <a:t>Mandatory use of equipment such as a hot stick and PPE such as hot gloves</a:t>
            </a:r>
          </a:p>
        </p:txBody>
      </p:sp>
      <p:sp>
        <p:nvSpPr>
          <p:cNvPr id="5" name="TextBox 4"/>
          <p:cNvSpPr txBox="1"/>
          <p:nvPr/>
        </p:nvSpPr>
        <p:spPr>
          <a:xfrm>
            <a:off x="5284299" y="5643578"/>
            <a:ext cx="3216791" cy="738664"/>
          </a:xfrm>
          <a:prstGeom prst="rect">
            <a:avLst/>
          </a:prstGeom>
          <a:noFill/>
        </p:spPr>
        <p:txBody>
          <a:bodyPr wrap="square" rtlCol="0">
            <a:spAutoFit/>
          </a:bodyPr>
          <a:lstStyle/>
          <a:p>
            <a:r>
              <a:rPr lang="en-AU" sz="1400" i="1" dirty="0" smtClean="0">
                <a:solidFill>
                  <a:schemeClr val="accent6">
                    <a:lumMod val="75000"/>
                  </a:schemeClr>
                </a:solidFill>
                <a:latin typeface="Arial" pitchFamily="34" charset="0"/>
                <a:cs typeface="Arial" pitchFamily="34" charset="0"/>
              </a:rPr>
              <a:t>Photograph of Danny Cheney and Manquin Parungao in the EWP moments before the incident occurred </a:t>
            </a:r>
            <a:endParaRPr lang="en-AU" sz="1400" i="1" dirty="0">
              <a:solidFill>
                <a:schemeClr val="accent6">
                  <a:lumMod val="75000"/>
                </a:schemeClr>
              </a:solidFill>
              <a:latin typeface="Arial" pitchFamily="34" charset="0"/>
              <a:cs typeface="Arial" pitchFamily="34" charset="0"/>
            </a:endParaRPr>
          </a:p>
        </p:txBody>
      </p:sp>
      <p:pic>
        <p:nvPicPr>
          <p:cNvPr id="6" name="Picture 5" descr="Wide angle of work.png"/>
          <p:cNvPicPr>
            <a:picLocks noChangeAspect="1"/>
          </p:cNvPicPr>
          <p:nvPr/>
        </p:nvPicPr>
        <p:blipFill>
          <a:blip r:embed="rId3"/>
          <a:stretch>
            <a:fillRect/>
          </a:stretch>
        </p:blipFill>
        <p:spPr>
          <a:xfrm>
            <a:off x="5143504" y="928669"/>
            <a:ext cx="3749671" cy="4841145"/>
          </a:xfrm>
          <a:prstGeom prst="rect">
            <a:avLst/>
          </a:prstGeom>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What actually happened - 1</a:t>
            </a:r>
            <a:endParaRPr lang="en-AU" dirty="0">
              <a:latin typeface="Arial" pitchFamily="34" charset="0"/>
              <a:cs typeface="Arial" pitchFamily="34" charset="0"/>
            </a:endParaRPr>
          </a:p>
        </p:txBody>
      </p:sp>
      <p:sp>
        <p:nvSpPr>
          <p:cNvPr id="7" name="Content Placeholder 6"/>
          <p:cNvSpPr>
            <a:spLocks noGrp="1"/>
          </p:cNvSpPr>
          <p:nvPr>
            <p:ph idx="1"/>
          </p:nvPr>
        </p:nvSpPr>
        <p:spPr>
          <a:xfrm>
            <a:off x="323850" y="1428736"/>
            <a:ext cx="4891092" cy="4332288"/>
          </a:xfrm>
        </p:spPr>
        <p:txBody>
          <a:bodyPr/>
          <a:lstStyle/>
          <a:p>
            <a:r>
              <a:rPr lang="en-AU" sz="1700" dirty="0" smtClean="0">
                <a:latin typeface="Arial" pitchFamily="34" charset="0"/>
                <a:cs typeface="Arial" pitchFamily="34" charset="0"/>
              </a:rPr>
              <a:t>An Activity Method Statement (AMS) was prepared, accepted and signed by all concerned including Danny Cheney two days before the incident. </a:t>
            </a:r>
          </a:p>
          <a:p>
            <a:r>
              <a:rPr lang="en-AU" sz="1700" dirty="0" smtClean="0">
                <a:latin typeface="Arial" pitchFamily="34" charset="0"/>
                <a:cs typeface="Arial" pitchFamily="34" charset="0"/>
              </a:rPr>
              <a:t>A work permit for working at height activity was issued the day before the incident which required a Task Risk Assessment (TRA) to be completed -  however the TRA was not carried out </a:t>
            </a:r>
          </a:p>
          <a:p>
            <a:r>
              <a:rPr lang="en-AU" sz="1700" dirty="0" smtClean="0">
                <a:latin typeface="Arial" pitchFamily="34" charset="0"/>
                <a:cs typeface="Arial" pitchFamily="34" charset="0"/>
              </a:rPr>
              <a:t>On the day of the incident a mandatory prestart meeting was not held</a:t>
            </a:r>
          </a:p>
          <a:p>
            <a:r>
              <a:rPr lang="en-AU" sz="1700" dirty="0" smtClean="0">
                <a:latin typeface="Arial" pitchFamily="34" charset="0"/>
                <a:cs typeface="Arial" pitchFamily="34" charset="0"/>
              </a:rPr>
              <a:t>The procedure requires that a hot stick and hot gloves be used to attach a earthing cable to a conductor, however there was no hot stick present on the job. </a:t>
            </a:r>
          </a:p>
          <a:p>
            <a:r>
              <a:rPr lang="en-AU" sz="1700" dirty="0" smtClean="0">
                <a:latin typeface="Arial" pitchFamily="34" charset="0"/>
                <a:cs typeface="Arial" pitchFamily="34" charset="0"/>
              </a:rPr>
              <a:t>In the absence of a hot stick Danny got a pair of hot gloves from the boot of his car</a:t>
            </a:r>
          </a:p>
        </p:txBody>
      </p:sp>
      <p:sp>
        <p:nvSpPr>
          <p:cNvPr id="6" name="TextBox 5"/>
          <p:cNvSpPr txBox="1"/>
          <p:nvPr/>
        </p:nvSpPr>
        <p:spPr>
          <a:xfrm>
            <a:off x="6929454" y="3786190"/>
            <a:ext cx="1654093" cy="954107"/>
          </a:xfrm>
          <a:prstGeom prst="rect">
            <a:avLst/>
          </a:prstGeom>
          <a:noFill/>
        </p:spPr>
        <p:txBody>
          <a:bodyPr wrap="square" rtlCol="0">
            <a:spAutoFit/>
          </a:bodyPr>
          <a:lstStyle/>
          <a:p>
            <a:r>
              <a:rPr lang="en-AU" sz="1400" i="1" dirty="0" smtClean="0">
                <a:solidFill>
                  <a:schemeClr val="accent6">
                    <a:lumMod val="75000"/>
                  </a:schemeClr>
                </a:solidFill>
                <a:latin typeface="Arial" pitchFamily="34" charset="0"/>
                <a:cs typeface="Arial" pitchFamily="34" charset="0"/>
              </a:rPr>
              <a:t>Photograph of a typical hot stick and pair of hot gloves </a:t>
            </a:r>
            <a:endParaRPr lang="en-AU" sz="1400" i="1" dirty="0">
              <a:solidFill>
                <a:schemeClr val="accent6">
                  <a:lumMod val="75000"/>
                </a:schemeClr>
              </a:solidFill>
              <a:latin typeface="Arial" pitchFamily="34" charset="0"/>
              <a:cs typeface="Arial" pitchFamily="34" charset="0"/>
            </a:endParaRPr>
          </a:p>
        </p:txBody>
      </p:sp>
      <p:sp>
        <p:nvSpPr>
          <p:cNvPr id="8" name="TextBox 7"/>
          <p:cNvSpPr txBox="1"/>
          <p:nvPr/>
        </p:nvSpPr>
        <p:spPr>
          <a:xfrm>
            <a:off x="5286380" y="4857760"/>
            <a:ext cx="3494563" cy="1754326"/>
          </a:xfrm>
          <a:prstGeom prst="rect">
            <a:avLst/>
          </a:prstGeom>
          <a:noFill/>
        </p:spPr>
        <p:txBody>
          <a:bodyPr wrap="square" rtlCol="0">
            <a:spAutoFit/>
          </a:bodyPr>
          <a:lstStyle/>
          <a:p>
            <a:r>
              <a:rPr lang="en-AU" sz="1400" i="1" dirty="0" smtClean="0">
                <a:solidFill>
                  <a:schemeClr val="accent6">
                    <a:lumMod val="75000"/>
                  </a:schemeClr>
                </a:solidFill>
                <a:latin typeface="Arial" pitchFamily="34" charset="0"/>
                <a:cs typeface="Arial" pitchFamily="34" charset="0"/>
              </a:rPr>
              <a:t>A hot stick is an insulated telescopic device which allows remote attachment of a earthing cables head clamp to a conductor.</a:t>
            </a:r>
          </a:p>
          <a:p>
            <a:r>
              <a:rPr lang="en-AU" sz="1400" i="1" dirty="0" smtClean="0">
                <a:solidFill>
                  <a:schemeClr val="accent6">
                    <a:lumMod val="75000"/>
                  </a:schemeClr>
                </a:solidFill>
                <a:latin typeface="Arial" pitchFamily="34" charset="0"/>
                <a:cs typeface="Arial" pitchFamily="34" charset="0"/>
              </a:rPr>
              <a:t>Hot gloves are rubber gloves used when working around High Voltage electricity.</a:t>
            </a:r>
          </a:p>
          <a:p>
            <a:endParaRPr lang="en-AU" dirty="0"/>
          </a:p>
        </p:txBody>
      </p:sp>
      <p:pic>
        <p:nvPicPr>
          <p:cNvPr id="9" name="Picture 8" descr="Hotstick.png"/>
          <p:cNvPicPr>
            <a:picLocks noChangeAspect="1"/>
          </p:cNvPicPr>
          <p:nvPr/>
        </p:nvPicPr>
        <p:blipFill>
          <a:blip r:embed="rId3"/>
          <a:stretch>
            <a:fillRect/>
          </a:stretch>
        </p:blipFill>
        <p:spPr>
          <a:xfrm>
            <a:off x="5209087" y="928670"/>
            <a:ext cx="1779155" cy="4086099"/>
          </a:xfrm>
          <a:prstGeom prst="rect">
            <a:avLst/>
          </a:prstGeom>
        </p:spPr>
      </p:pic>
      <p:pic>
        <p:nvPicPr>
          <p:cNvPr id="12" name="Picture 11" descr="Hotgloves.png"/>
          <p:cNvPicPr>
            <a:picLocks noChangeAspect="1"/>
          </p:cNvPicPr>
          <p:nvPr/>
        </p:nvPicPr>
        <p:blipFill>
          <a:blip r:embed="rId4"/>
          <a:stretch>
            <a:fillRect/>
          </a:stretch>
        </p:blipFill>
        <p:spPr>
          <a:xfrm>
            <a:off x="6290398" y="714356"/>
            <a:ext cx="2602777" cy="3230016"/>
          </a:xfrm>
          <a:prstGeom prst="rect">
            <a:avLst/>
          </a:prstGeom>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What actually happened - 2</a:t>
            </a:r>
            <a:endParaRPr lang="en-AU" dirty="0">
              <a:latin typeface="Arial" pitchFamily="34" charset="0"/>
              <a:cs typeface="Arial" pitchFamily="34" charset="0"/>
            </a:endParaRPr>
          </a:p>
        </p:txBody>
      </p:sp>
      <p:sp>
        <p:nvSpPr>
          <p:cNvPr id="7" name="Content Placeholder 6"/>
          <p:cNvSpPr>
            <a:spLocks noGrp="1"/>
          </p:cNvSpPr>
          <p:nvPr>
            <p:ph idx="1"/>
          </p:nvPr>
        </p:nvSpPr>
        <p:spPr>
          <a:xfrm>
            <a:off x="323850" y="1428736"/>
            <a:ext cx="4033836" cy="4332288"/>
          </a:xfrm>
        </p:spPr>
        <p:txBody>
          <a:bodyPr/>
          <a:lstStyle/>
          <a:p>
            <a:r>
              <a:rPr lang="en-AU" sz="1700" dirty="0" smtClean="0">
                <a:latin typeface="Arial" pitchFamily="34" charset="0"/>
                <a:cs typeface="Arial" pitchFamily="34" charset="0"/>
              </a:rPr>
              <a:t>Work started – the AWS requirements were completely ignored</a:t>
            </a:r>
          </a:p>
          <a:p>
            <a:r>
              <a:rPr lang="en-AU" sz="1700" dirty="0" smtClean="0">
                <a:latin typeface="Arial" pitchFamily="34" charset="0"/>
                <a:cs typeface="Arial" pitchFamily="34" charset="0"/>
              </a:rPr>
              <a:t>Instead of earthing the conductor to the towers Danny instructed Manquin Parungao to fix the earth clamp to the EWP. </a:t>
            </a:r>
          </a:p>
          <a:p>
            <a:r>
              <a:rPr lang="en-AU" sz="1700" dirty="0" smtClean="0">
                <a:latin typeface="Arial" pitchFamily="34" charset="0"/>
                <a:cs typeface="Arial" pitchFamily="34" charset="0"/>
              </a:rPr>
              <a:t>Lacking a proper attachment point, Manquin attached the clamp to the lanyard attachment point in the EWP basket.</a:t>
            </a:r>
          </a:p>
          <a:p>
            <a:r>
              <a:rPr lang="en-AU" sz="1700" dirty="0" smtClean="0">
                <a:latin typeface="Arial" pitchFamily="34" charset="0"/>
                <a:cs typeface="Arial" pitchFamily="34" charset="0"/>
              </a:rPr>
              <a:t>Danny attached the head clamps of the earth cable to each of the conductors, wearing a hot glove on his left hand and a riggers glove on his right hand (see photo)</a:t>
            </a:r>
          </a:p>
        </p:txBody>
      </p:sp>
      <p:sp>
        <p:nvSpPr>
          <p:cNvPr id="11" name="TextBox 10"/>
          <p:cNvSpPr txBox="1"/>
          <p:nvPr/>
        </p:nvSpPr>
        <p:spPr>
          <a:xfrm>
            <a:off x="4286248" y="4472897"/>
            <a:ext cx="4126580" cy="1169551"/>
          </a:xfrm>
          <a:prstGeom prst="rect">
            <a:avLst/>
          </a:prstGeom>
          <a:noFill/>
        </p:spPr>
        <p:txBody>
          <a:bodyPr wrap="square" rtlCol="0">
            <a:spAutoFit/>
          </a:bodyPr>
          <a:lstStyle/>
          <a:p>
            <a:r>
              <a:rPr lang="en-AU" sz="1400" i="1" dirty="0" smtClean="0">
                <a:solidFill>
                  <a:schemeClr val="accent6">
                    <a:lumMod val="75000"/>
                  </a:schemeClr>
                </a:solidFill>
                <a:latin typeface="Arial" pitchFamily="34" charset="0"/>
                <a:cs typeface="Arial" pitchFamily="34" charset="0"/>
              </a:rPr>
              <a:t>Photograph of Danny connecting the earthing leads to the EWP seconds before receiving a fatal shock – not the hot glove on his left hand and riggers glove on his right. </a:t>
            </a:r>
          </a:p>
          <a:p>
            <a:r>
              <a:rPr lang="en-AU" sz="1400" i="1" dirty="0" smtClean="0">
                <a:solidFill>
                  <a:schemeClr val="accent6">
                    <a:lumMod val="75000"/>
                  </a:schemeClr>
                </a:solidFill>
                <a:latin typeface="Arial" pitchFamily="34" charset="0"/>
                <a:cs typeface="Arial" pitchFamily="34" charset="0"/>
              </a:rPr>
              <a:t>Notice also his rolled up sleeves</a:t>
            </a:r>
            <a:endParaRPr lang="en-AU" sz="1400" i="1" dirty="0">
              <a:solidFill>
                <a:schemeClr val="accent6">
                  <a:lumMod val="75000"/>
                </a:schemeClr>
              </a:solidFill>
              <a:latin typeface="Arial" pitchFamily="34" charset="0"/>
              <a:cs typeface="Arial" pitchFamily="34" charset="0"/>
            </a:endParaRPr>
          </a:p>
        </p:txBody>
      </p:sp>
      <p:pic>
        <p:nvPicPr>
          <p:cNvPr id="8" name="Picture 7" descr="Cheney seconds before his death.png"/>
          <p:cNvPicPr>
            <a:picLocks noChangeAspect="1"/>
          </p:cNvPicPr>
          <p:nvPr/>
        </p:nvPicPr>
        <p:blipFill>
          <a:blip r:embed="rId3"/>
          <a:stretch>
            <a:fillRect/>
          </a:stretch>
        </p:blipFill>
        <p:spPr>
          <a:xfrm>
            <a:off x="4286248" y="1428736"/>
            <a:ext cx="4429156" cy="3183456"/>
          </a:xfrm>
          <a:prstGeom prst="rect">
            <a:avLst/>
          </a:prstGeom>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What actually happened - 3</a:t>
            </a:r>
            <a:endParaRPr lang="en-AU" dirty="0">
              <a:latin typeface="Arial" pitchFamily="34" charset="0"/>
              <a:cs typeface="Arial" pitchFamily="34" charset="0"/>
            </a:endParaRPr>
          </a:p>
        </p:txBody>
      </p:sp>
      <p:sp>
        <p:nvSpPr>
          <p:cNvPr id="7" name="Content Placeholder 6"/>
          <p:cNvSpPr>
            <a:spLocks noGrp="1"/>
          </p:cNvSpPr>
          <p:nvPr>
            <p:ph idx="1"/>
          </p:nvPr>
        </p:nvSpPr>
        <p:spPr>
          <a:xfrm>
            <a:off x="323850" y="1785926"/>
            <a:ext cx="3748084" cy="3571900"/>
          </a:xfrm>
        </p:spPr>
        <p:txBody>
          <a:bodyPr/>
          <a:lstStyle/>
          <a:p>
            <a:r>
              <a:rPr lang="en-AU" sz="1700" dirty="0" smtClean="0">
                <a:latin typeface="Arial" pitchFamily="34" charset="0"/>
                <a:cs typeface="Arial" pitchFamily="34" charset="0"/>
              </a:rPr>
              <a:t>Manquin asked Danny whether he should remove the earth and got no answer. </a:t>
            </a:r>
          </a:p>
          <a:p>
            <a:endParaRPr lang="en-AU" sz="1000" dirty="0" smtClean="0">
              <a:latin typeface="Arial" pitchFamily="34" charset="0"/>
              <a:cs typeface="Arial" pitchFamily="34" charset="0"/>
            </a:endParaRPr>
          </a:p>
          <a:p>
            <a:r>
              <a:rPr lang="en-AU" sz="1700" dirty="0" smtClean="0">
                <a:latin typeface="Arial" pitchFamily="34" charset="0"/>
                <a:cs typeface="Arial" pitchFamily="34" charset="0"/>
              </a:rPr>
              <a:t>Manquin looked up to see Danny Cheney undoing one of the clamps. </a:t>
            </a:r>
          </a:p>
          <a:p>
            <a:endParaRPr lang="en-AU" sz="1000" dirty="0" smtClean="0">
              <a:latin typeface="Arial" pitchFamily="34" charset="0"/>
              <a:cs typeface="Arial" pitchFamily="34" charset="0"/>
            </a:endParaRPr>
          </a:p>
          <a:p>
            <a:r>
              <a:rPr lang="en-AU" sz="1700" dirty="0" smtClean="0">
                <a:latin typeface="Arial" pitchFamily="34" charset="0"/>
                <a:cs typeface="Arial" pitchFamily="34" charset="0"/>
              </a:rPr>
              <a:t>Manquin put a hot glove on his right hand and heard a buzzing sound. He looked up and saw Danny jump back. </a:t>
            </a:r>
          </a:p>
          <a:p>
            <a:endParaRPr lang="en-AU" sz="1000" dirty="0" smtClean="0">
              <a:latin typeface="Arial" pitchFamily="34" charset="0"/>
              <a:cs typeface="Arial" pitchFamily="34" charset="0"/>
            </a:endParaRPr>
          </a:p>
          <a:p>
            <a:r>
              <a:rPr lang="en-AU" sz="1700" dirty="0" smtClean="0">
                <a:latin typeface="Arial" pitchFamily="34" charset="0"/>
                <a:cs typeface="Arial" pitchFamily="34" charset="0"/>
              </a:rPr>
              <a:t>He himself then received 4 separate shocks.</a:t>
            </a:r>
          </a:p>
        </p:txBody>
      </p:sp>
      <p:sp>
        <p:nvSpPr>
          <p:cNvPr id="6" name="TextBox 5"/>
          <p:cNvSpPr txBox="1"/>
          <p:nvPr/>
        </p:nvSpPr>
        <p:spPr>
          <a:xfrm>
            <a:off x="4214810" y="4834606"/>
            <a:ext cx="3937275" cy="523220"/>
          </a:xfrm>
          <a:prstGeom prst="rect">
            <a:avLst/>
          </a:prstGeom>
          <a:noFill/>
        </p:spPr>
        <p:txBody>
          <a:bodyPr wrap="square" rtlCol="0">
            <a:spAutoFit/>
          </a:bodyPr>
          <a:lstStyle/>
          <a:p>
            <a:r>
              <a:rPr lang="en-AU" sz="1400" i="1" dirty="0" smtClean="0">
                <a:solidFill>
                  <a:schemeClr val="accent6">
                    <a:lumMod val="75000"/>
                  </a:schemeClr>
                </a:solidFill>
                <a:latin typeface="Arial" pitchFamily="34" charset="0"/>
                <a:cs typeface="Arial" pitchFamily="34" charset="0"/>
              </a:rPr>
              <a:t>Photograph of Danny and Manquin earthing the conductors on the EWP</a:t>
            </a:r>
            <a:endParaRPr lang="en-AU" sz="1400" i="1" dirty="0">
              <a:solidFill>
                <a:schemeClr val="accent6">
                  <a:lumMod val="75000"/>
                </a:schemeClr>
              </a:solidFill>
              <a:latin typeface="Arial" pitchFamily="34" charset="0"/>
              <a:cs typeface="Arial" pitchFamily="34" charset="0"/>
            </a:endParaRPr>
          </a:p>
        </p:txBody>
      </p:sp>
      <p:pic>
        <p:nvPicPr>
          <p:cNvPr id="8" name="Picture 7" descr="Cheney and Manquin.png"/>
          <p:cNvPicPr>
            <a:picLocks noChangeAspect="1"/>
          </p:cNvPicPr>
          <p:nvPr/>
        </p:nvPicPr>
        <p:blipFill>
          <a:blip r:embed="rId3"/>
          <a:stretch>
            <a:fillRect/>
          </a:stretch>
        </p:blipFill>
        <p:spPr>
          <a:xfrm>
            <a:off x="4071934" y="1643050"/>
            <a:ext cx="4792486" cy="3571900"/>
          </a:xfrm>
          <a:prstGeom prst="rect">
            <a:avLst/>
          </a:prstGeom>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28"/>
            <a:ext cx="8569325" cy="1068387"/>
          </a:xfrm>
        </p:spPr>
        <p:txBody>
          <a:bodyPr/>
          <a:lstStyle/>
          <a:p>
            <a:r>
              <a:rPr lang="en-AU" dirty="0" smtClean="0">
                <a:latin typeface="Arial" pitchFamily="34" charset="0"/>
                <a:cs typeface="Arial" pitchFamily="34" charset="0"/>
              </a:rPr>
              <a:t>Outcome</a:t>
            </a:r>
            <a:endParaRPr lang="en-AU" dirty="0">
              <a:latin typeface="Arial" pitchFamily="34" charset="0"/>
              <a:cs typeface="Arial" pitchFamily="34" charset="0"/>
            </a:endParaRPr>
          </a:p>
        </p:txBody>
      </p:sp>
      <p:sp>
        <p:nvSpPr>
          <p:cNvPr id="3" name="Content Placeholder 2"/>
          <p:cNvSpPr>
            <a:spLocks noGrp="1"/>
          </p:cNvSpPr>
          <p:nvPr>
            <p:ph sz="half" idx="1"/>
          </p:nvPr>
        </p:nvSpPr>
        <p:spPr>
          <a:xfrm>
            <a:off x="72764" y="1428736"/>
            <a:ext cx="2605076" cy="4332288"/>
          </a:xfrm>
        </p:spPr>
        <p:txBody>
          <a:bodyPr/>
          <a:lstStyle/>
          <a:p>
            <a:pPr>
              <a:buClr>
                <a:schemeClr val="bg1"/>
              </a:buClr>
            </a:pPr>
            <a:r>
              <a:rPr lang="en-AU" sz="2400" dirty="0" smtClean="0">
                <a:latin typeface="Arial" pitchFamily="34" charset="0"/>
                <a:cs typeface="Arial" pitchFamily="34" charset="0"/>
              </a:rPr>
              <a:t>The death of Danny Chaney and a serious injury to Manquin Parungao </a:t>
            </a:r>
          </a:p>
          <a:p>
            <a:endParaRPr lang="en-AU" sz="1600" dirty="0"/>
          </a:p>
        </p:txBody>
      </p:sp>
      <p:sp>
        <p:nvSpPr>
          <p:cNvPr id="5" name="Date Placeholder 4"/>
          <p:cNvSpPr>
            <a:spLocks noGrp="1"/>
          </p:cNvSpPr>
          <p:nvPr>
            <p:ph type="dt" sz="half" idx="10"/>
          </p:nvPr>
        </p:nvSpPr>
        <p:spPr/>
        <p:txBody>
          <a:bodyPr/>
          <a:lstStyle/>
          <a:p>
            <a:pPr>
              <a:defRPr/>
            </a:pPr>
            <a:r>
              <a:rPr lang="en-AU" smtClean="0"/>
              <a:t>| Presentation to Japanese Company 1</a:t>
            </a:r>
            <a:endParaRPr lang="en-AU"/>
          </a:p>
        </p:txBody>
      </p:sp>
      <p:pic>
        <p:nvPicPr>
          <p:cNvPr id="6" name="Picture 5" descr="Cheney seconds before his death.png"/>
          <p:cNvPicPr>
            <a:picLocks noChangeAspect="1"/>
          </p:cNvPicPr>
          <p:nvPr/>
        </p:nvPicPr>
        <p:blipFill>
          <a:blip r:embed="rId2"/>
          <a:stretch>
            <a:fillRect/>
          </a:stretch>
        </p:blipFill>
        <p:spPr>
          <a:xfrm rot="1102425">
            <a:off x="2682067" y="1796861"/>
            <a:ext cx="5325410" cy="3827639"/>
          </a:xfrm>
          <a:prstGeom prst="rect">
            <a:avLst/>
          </a:prstGeom>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hiess-PPP">
  <a:themeElements>
    <a:clrScheme name="Thiess-PP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iess-PP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hiess-PP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iess-PP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iess-PP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iess-PP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iess-P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iess-P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iess-P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oger Standard Presentation - Dec 01">
  <a:themeElements>
    <a:clrScheme name="">
      <a:dk1>
        <a:srgbClr val="000000"/>
      </a:dk1>
      <a:lt1>
        <a:srgbClr val="FFFFFF"/>
      </a:lt1>
      <a:dk2>
        <a:srgbClr val="000000"/>
      </a:dk2>
      <a:lt2>
        <a:srgbClr val="00000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oger Standard Presentation - Dec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oger Standard Presentation - Dec 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oger Standard Presentation - Dec 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oger Standard Presentation - Dec 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oger Standard Presentation - Dec 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oger Standard Presentation - Dec 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oger Standard Presentation - Dec 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oger Standard Presentation - Dec 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iess-PPP">
  <a:themeElements>
    <a:clrScheme name="1_Thiess-PP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Thiess-PP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Thiess-PP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Thiess-PP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hiess-PP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hiess-PP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hiess-P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hiess-P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Thiess-P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Management Meeting July 07</Template>
  <TotalTime>14064</TotalTime>
  <Words>1880</Words>
  <Application>Microsoft Office PowerPoint</Application>
  <PresentationFormat>On-screen Show (4:3)</PresentationFormat>
  <Paragraphs>152</Paragraphs>
  <Slides>19</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19</vt:i4>
      </vt:variant>
    </vt:vector>
  </HeadingPairs>
  <TitlesOfParts>
    <vt:vector size="31" baseType="lpstr">
      <vt:lpstr>Arial</vt:lpstr>
      <vt:lpstr>Calibri</vt:lpstr>
      <vt:lpstr>Times New Roman</vt:lpstr>
      <vt:lpstr>Verdana</vt:lpstr>
      <vt:lpstr>Wingdings</vt:lpstr>
      <vt:lpstr>Thiess-PPP</vt:lpstr>
      <vt:lpstr>Roger Standard Presentation - Dec 01</vt:lpstr>
      <vt:lpstr>Default Design</vt:lpstr>
      <vt:lpstr>1_Default Design</vt:lpstr>
      <vt:lpstr>Beam</vt:lpstr>
      <vt:lpstr>3_Default Design</vt:lpstr>
      <vt:lpstr>1_Thiess-PPP</vt:lpstr>
      <vt:lpstr>PowerPoint Presentation</vt:lpstr>
      <vt:lpstr>The job</vt:lpstr>
      <vt:lpstr>The risks</vt:lpstr>
      <vt:lpstr>Risk management</vt:lpstr>
      <vt:lpstr>What should have happened</vt:lpstr>
      <vt:lpstr>What actually happened - 1</vt:lpstr>
      <vt:lpstr>What actually happened - 2</vt:lpstr>
      <vt:lpstr>What actually happened - 3</vt:lpstr>
      <vt:lpstr>Outcome</vt:lpstr>
      <vt:lpstr>The unanswered question</vt:lpstr>
      <vt:lpstr>So what caused this fatality?</vt:lpstr>
      <vt:lpstr>So what caused this fatality?</vt:lpstr>
      <vt:lpstr>So what caused this fatality?</vt:lpstr>
      <vt:lpstr>PowerPoint Presentation</vt:lpstr>
      <vt:lpstr>PowerPoint Presentation</vt:lpstr>
      <vt:lpstr>PowerPoint Presentation</vt:lpstr>
      <vt:lpstr>Learning for all work crews</vt:lpstr>
      <vt:lpstr>Learning for all work crews</vt:lpstr>
      <vt:lpstr>Questions or comments?</vt:lpstr>
    </vt:vector>
  </TitlesOfParts>
  <Company>Thiess Pty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keastman</dc:creator>
  <cp:lastModifiedBy>Dave Collins</cp:lastModifiedBy>
  <cp:revision>808</cp:revision>
  <dcterms:created xsi:type="dcterms:W3CDTF">2007-02-15T06:42:43Z</dcterms:created>
  <dcterms:modified xsi:type="dcterms:W3CDTF">2015-12-03T03:21:51Z</dcterms:modified>
</cp:coreProperties>
</file>